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5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4" r:id="rId16"/>
    <p:sldId id="269" r:id="rId17"/>
    <p:sldId id="270" r:id="rId18"/>
    <p:sldId id="271" r:id="rId19"/>
    <p:sldId id="272" r:id="rId20"/>
    <p:sldId id="273" r:id="rId21"/>
    <p:sldId id="275" r:id="rId22"/>
    <p:sldId id="302" r:id="rId23"/>
    <p:sldId id="303" r:id="rId24"/>
    <p:sldId id="291" r:id="rId25"/>
    <p:sldId id="293" r:id="rId26"/>
    <p:sldId id="294" r:id="rId27"/>
    <p:sldId id="295" r:id="rId28"/>
    <p:sldId id="297" r:id="rId29"/>
    <p:sldId id="298" r:id="rId30"/>
    <p:sldId id="306" r:id="rId31"/>
    <p:sldId id="307" r:id="rId32"/>
    <p:sldId id="277" r:id="rId33"/>
    <p:sldId id="284" r:id="rId34"/>
    <p:sldId id="285" r:id="rId35"/>
    <p:sldId id="286" r:id="rId36"/>
    <p:sldId id="305" r:id="rId37"/>
    <p:sldId id="287" r:id="rId38"/>
    <p:sldId id="288" r:id="rId39"/>
    <p:sldId id="290" r:id="rId40"/>
    <p:sldId id="282" r:id="rId41"/>
    <p:sldId id="289" r:id="rId42"/>
    <p:sldId id="281" r:id="rId43"/>
    <p:sldId id="278" r:id="rId44"/>
    <p:sldId id="304" r:id="rId45"/>
    <p:sldId id="299" r:id="rId46"/>
    <p:sldId id="308" r:id="rId47"/>
    <p:sldId id="309" r:id="rId48"/>
    <p:sldId id="300" r:id="rId49"/>
    <p:sldId id="301" r:id="rId50"/>
    <p:sldId id="310" r:id="rId51"/>
    <p:sldId id="313" r:id="rId52"/>
    <p:sldId id="311" r:id="rId53"/>
    <p:sldId id="314" r:id="rId54"/>
    <p:sldId id="312" r:id="rId55"/>
    <p:sldId id="315" r:id="rId5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기본 구역" id="{57CEC215-B7D4-4704-AFF7-8855C4B52108}">
          <p14:sldIdLst>
            <p14:sldId id="256"/>
          </p14:sldIdLst>
        </p14:section>
        <p14:section name="목차" id="{0F3542D7-A75D-4D65-8292-9FB7F077A5B7}">
          <p14:sldIdLst>
            <p14:sldId id="257"/>
          </p14:sldIdLst>
        </p14:section>
        <p14:section name="1. 기획의도 및 배경" id="{6ADF5E08-390E-4546-ACCB-03091115B82F}">
          <p14:sldIdLst>
            <p14:sldId id="258"/>
            <p14:sldId id="259"/>
          </p14:sldIdLst>
        </p14:section>
        <p14:section name="2. 목표" id="{33AE04A3-7AD0-4682-8541-1637DF9FEC99}">
          <p14:sldIdLst>
            <p14:sldId id="260"/>
          </p14:sldIdLst>
        </p14:section>
        <p14:section name="3. 기대효과" id="{1B58AA3C-52BB-4B2B-B0C8-CB672D0A1798}">
          <p14:sldIdLst>
            <p14:sldId id="261"/>
          </p14:sldIdLst>
        </p14:section>
        <p14:section name="4. 제안의 특장점" id="{BB08FC28-3FF4-48D4-98AD-57C40BF57BB7}">
          <p14:sldIdLst>
            <p14:sldId id="262"/>
          </p14:sldIdLst>
        </p14:section>
        <p14:section name="5. 주요기능" id="{FF20565C-5977-407E-BDD5-4212C0090B0B}">
          <p14:sldIdLst>
            <p14:sldId id="263"/>
          </p14:sldIdLst>
        </p14:section>
        <p14:section name="6. 개발방법론" id="{13BC03FA-BA69-4543-905A-D4005D3805BB}">
          <p14:sldIdLst>
            <p14:sldId id="264"/>
          </p14:sldIdLst>
        </p14:section>
        <p14:section name="7. 밴치마킹사이트" id="{52BAD78F-ED64-4D15-909D-71116D9E0B5E}">
          <p14:sldIdLst>
            <p14:sldId id="265"/>
          </p14:sldIdLst>
        </p14:section>
        <p14:section name="8. 마인드맵" id="{2906737C-97AC-4D48-8BD2-C34DA890A950}">
          <p14:sldIdLst>
            <p14:sldId id="266"/>
          </p14:sldIdLst>
        </p14:section>
        <p14:section name="9. 요구사항 분석" id="{E1906F3A-9294-4100-A9FD-F6F384FC8956}">
          <p14:sldIdLst>
            <p14:sldId id="267"/>
            <p14:sldId id="268"/>
            <p14:sldId id="274"/>
            <p14:sldId id="269"/>
            <p14:sldId id="270"/>
            <p14:sldId id="271"/>
            <p14:sldId id="272"/>
            <p14:sldId id="273"/>
            <p14:sldId id="275"/>
          </p14:sldIdLst>
        </p14:section>
        <p14:section name="10. 논리설계" id="{33852D40-4D83-4F1C-A806-EC479CF9AFA1}">
          <p14:sldIdLst>
            <p14:sldId id="302"/>
            <p14:sldId id="303"/>
            <p14:sldId id="291"/>
            <p14:sldId id="293"/>
            <p14:sldId id="294"/>
            <p14:sldId id="295"/>
            <p14:sldId id="297"/>
            <p14:sldId id="298"/>
            <p14:sldId id="306"/>
            <p14:sldId id="307"/>
            <p14:sldId id="277"/>
          </p14:sldIdLst>
        </p14:section>
        <p14:section name="11. 물리설계" id="{F78B8132-D4E0-45DE-887F-12FD9BE19315}">
          <p14:sldIdLst>
            <p14:sldId id="284"/>
            <p14:sldId id="285"/>
            <p14:sldId id="286"/>
            <p14:sldId id="305"/>
            <p14:sldId id="287"/>
            <p14:sldId id="288"/>
            <p14:sldId id="290"/>
            <p14:sldId id="282"/>
            <p14:sldId id="289"/>
            <p14:sldId id="281"/>
            <p14:sldId id="278"/>
            <p14:sldId id="304"/>
            <p14:sldId id="299"/>
            <p14:sldId id="308"/>
          </p14:sldIdLst>
        </p14:section>
        <p14:section name="12." id="{DA416351-E026-42DA-ABC9-C14AF985A81F}">
          <p14:sldIdLst>
            <p14:sldId id="309"/>
            <p14:sldId id="300"/>
            <p14:sldId id="301"/>
            <p14:sldId id="310"/>
            <p14:sldId id="313"/>
            <p14:sldId id="311"/>
            <p14:sldId id="314"/>
            <p14:sldId id="312"/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8" roundtripDataSignature="AMtx7miKMh2J8u4Wh6B2g4VjV9iao7I4A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심 용기" initials="심용" lastIdx="2" clrIdx="0">
    <p:extLst>
      <p:ext uri="{19B8F6BF-5375-455C-9EA6-DF929625EA0E}">
        <p15:presenceInfo xmlns:p15="http://schemas.microsoft.com/office/powerpoint/2012/main" userId="심 용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C1E5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5BC2E30-10C7-46EF-9559-8C38FCE95543}">
  <a:tblStyle styleId="{45BC2E30-10C7-46EF-9559-8C38FCE955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C3FD368-6C0D-4A7C-B7A3-53AEE4E8B471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55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customschemas.google.com/relationships/presentationmetadata" Target="metadata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55BD09-D004-4E21-BC8B-D15EBD1D53E9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5007444-33B6-457F-9592-55AF0DD60E93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회원등록</a:t>
          </a:r>
        </a:p>
      </dgm:t>
    </dgm:pt>
    <dgm:pt modelId="{F0A148EF-66DC-462C-8BBD-DF734ACC3167}" type="parTrans" cxnId="{9D374976-874B-4BBD-A215-7FFED5ADD6BF}">
      <dgm:prSet/>
      <dgm:spPr/>
      <dgm:t>
        <a:bodyPr/>
        <a:lstStyle/>
        <a:p>
          <a:pPr latinLnBrk="1"/>
          <a:endParaRPr lang="ko-KR" altLang="en-US"/>
        </a:p>
      </dgm:t>
    </dgm:pt>
    <dgm:pt modelId="{D012216A-A77C-4642-AACD-1078F8112F6A}" type="sibTrans" cxnId="{9D374976-874B-4BBD-A215-7FFED5ADD6BF}">
      <dgm:prSet/>
      <dgm:spPr/>
      <dgm:t>
        <a:bodyPr/>
        <a:lstStyle/>
        <a:p>
          <a:pPr latinLnBrk="1"/>
          <a:endParaRPr lang="ko-KR" altLang="en-US"/>
        </a:p>
      </dgm:t>
    </dgm:pt>
    <dgm:pt modelId="{0F4DFA86-61C2-4550-AC25-F51F96B98106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단일 </a:t>
          </a:r>
          <a:endParaRPr lang="en-US" altLang="ko-KR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회원 조회</a:t>
          </a:r>
        </a:p>
      </dgm:t>
    </dgm:pt>
    <dgm:pt modelId="{19DB8069-F91A-48BF-91AC-BBEB1F72A963}" type="parTrans" cxnId="{263B8467-1B62-4FE8-B1C6-55CF78DB9024}">
      <dgm:prSet/>
      <dgm:spPr/>
      <dgm:t>
        <a:bodyPr/>
        <a:lstStyle/>
        <a:p>
          <a:pPr latinLnBrk="1"/>
          <a:endParaRPr lang="ko-KR" altLang="en-US"/>
        </a:p>
      </dgm:t>
    </dgm:pt>
    <dgm:pt modelId="{2B89A52F-F903-4E36-BF77-4DEC8ABEE9DB}" type="sibTrans" cxnId="{263B8467-1B62-4FE8-B1C6-55CF78DB9024}">
      <dgm:prSet/>
      <dgm:spPr/>
      <dgm:t>
        <a:bodyPr/>
        <a:lstStyle/>
        <a:p>
          <a:pPr latinLnBrk="1"/>
          <a:endParaRPr lang="ko-KR" altLang="en-US"/>
        </a:p>
      </dgm:t>
    </dgm:pt>
    <dgm:pt modelId="{2C437C88-B885-4E5C-9846-ABB62EE147DF}">
      <dgm:prSet phldrT="[텍스트]" custT="1"/>
      <dgm:spPr>
        <a:solidFill>
          <a:srgbClr val="C1C1E5"/>
        </a:solidFill>
      </dgm:spPr>
      <dgm:t>
        <a:bodyPr/>
        <a:lstStyle/>
        <a:p>
          <a:pPr latinLnBrk="1"/>
          <a:r>
            <a:rPr lang="ko-KR" altLang="en-US" sz="1200" b="1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회원관리</a:t>
          </a:r>
        </a:p>
      </dgm:t>
    </dgm:pt>
    <dgm:pt modelId="{597B6747-400B-4C6A-90DD-1D6F0D0E4BE7}" type="parTrans" cxnId="{E28B890F-64BC-43AE-8B14-158D6CE19A66}">
      <dgm:prSet/>
      <dgm:spPr/>
      <dgm:t>
        <a:bodyPr/>
        <a:lstStyle/>
        <a:p>
          <a:pPr latinLnBrk="1"/>
          <a:endParaRPr lang="ko-KR" altLang="en-US"/>
        </a:p>
      </dgm:t>
    </dgm:pt>
    <dgm:pt modelId="{0EFEB947-21BE-4278-96B3-A5CB95F1C7B1}" type="sibTrans" cxnId="{E28B890F-64BC-43AE-8B14-158D6CE19A66}">
      <dgm:prSet/>
      <dgm:spPr/>
      <dgm:t>
        <a:bodyPr/>
        <a:lstStyle/>
        <a:p>
          <a:pPr latinLnBrk="1"/>
          <a:endParaRPr lang="ko-KR" altLang="en-US"/>
        </a:p>
      </dgm:t>
    </dgm:pt>
    <dgm:pt modelId="{1302EA65-DE9D-437A-9419-DB9E91BF63B1}">
      <dgm:prSet phldrT="[텍스트]" custT="1"/>
      <dgm:spPr>
        <a:solidFill>
          <a:srgbClr val="C1C1E5"/>
        </a:solidFill>
      </dgm:spPr>
      <dgm:t>
        <a:bodyPr/>
        <a:lstStyle/>
        <a:p>
          <a:pPr latinLnBrk="1"/>
          <a:r>
            <a:rPr lang="ko-KR" altLang="en-US" sz="1200" b="1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마켓관리</a:t>
          </a:r>
        </a:p>
      </dgm:t>
    </dgm:pt>
    <dgm:pt modelId="{3A0D2413-843F-48EE-91F0-0753AD27C3ED}" type="parTrans" cxnId="{7B99F4C5-B7EC-4E88-8920-578F57F8FDE2}">
      <dgm:prSet/>
      <dgm:spPr/>
      <dgm:t>
        <a:bodyPr/>
        <a:lstStyle/>
        <a:p>
          <a:pPr latinLnBrk="1"/>
          <a:endParaRPr lang="ko-KR" altLang="en-US"/>
        </a:p>
      </dgm:t>
    </dgm:pt>
    <dgm:pt modelId="{8265A6A5-CE6C-4364-8A17-9B48F819D0CA}" type="sibTrans" cxnId="{7B99F4C5-B7EC-4E88-8920-578F57F8FDE2}">
      <dgm:prSet/>
      <dgm:spPr/>
      <dgm:t>
        <a:bodyPr/>
        <a:lstStyle/>
        <a:p>
          <a:pPr latinLnBrk="1"/>
          <a:endParaRPr lang="ko-KR" altLang="en-US"/>
        </a:p>
      </dgm:t>
    </dgm:pt>
    <dgm:pt modelId="{5357F740-F9C2-4F24-BB79-D2DA3F2A4C59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회원 삭제</a:t>
          </a:r>
        </a:p>
      </dgm:t>
    </dgm:pt>
    <dgm:pt modelId="{D5936FD2-B778-472A-9ECF-E223A62C8D13}" type="parTrans" cxnId="{52E519E2-C571-46AA-8244-BDA63C8CE5E1}">
      <dgm:prSet/>
      <dgm:spPr/>
      <dgm:t>
        <a:bodyPr/>
        <a:lstStyle/>
        <a:p>
          <a:pPr latinLnBrk="1"/>
          <a:endParaRPr lang="ko-KR" altLang="en-US"/>
        </a:p>
      </dgm:t>
    </dgm:pt>
    <dgm:pt modelId="{54352A2A-DC6B-4FBE-AA6C-118322012E52}" type="sibTrans" cxnId="{52E519E2-C571-46AA-8244-BDA63C8CE5E1}">
      <dgm:prSet/>
      <dgm:spPr/>
      <dgm:t>
        <a:bodyPr/>
        <a:lstStyle/>
        <a:p>
          <a:pPr latinLnBrk="1"/>
          <a:endParaRPr lang="ko-KR" altLang="en-US"/>
        </a:p>
      </dgm:t>
    </dgm:pt>
    <dgm:pt modelId="{B3FECFDF-E759-454C-A055-33EC3684EB09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마켓 등록</a:t>
          </a:r>
        </a:p>
      </dgm:t>
    </dgm:pt>
    <dgm:pt modelId="{D85FAB29-CAF2-4A9F-88ED-B46632CE0D9D}" type="parTrans" cxnId="{0CED327B-497F-46EE-977C-D6B9110F1853}">
      <dgm:prSet/>
      <dgm:spPr/>
      <dgm:t>
        <a:bodyPr/>
        <a:lstStyle/>
        <a:p>
          <a:pPr latinLnBrk="1"/>
          <a:endParaRPr lang="ko-KR" altLang="en-US"/>
        </a:p>
      </dgm:t>
    </dgm:pt>
    <dgm:pt modelId="{B104B287-C50B-4057-A9BB-0096FBE17A7F}" type="sibTrans" cxnId="{0CED327B-497F-46EE-977C-D6B9110F1853}">
      <dgm:prSet/>
      <dgm:spPr/>
      <dgm:t>
        <a:bodyPr/>
        <a:lstStyle/>
        <a:p>
          <a:pPr latinLnBrk="1"/>
          <a:endParaRPr lang="ko-KR" altLang="en-US"/>
        </a:p>
      </dgm:t>
    </dgm:pt>
    <dgm:pt modelId="{4CADD4EE-ABAC-4F0E-BB9E-4C9A7FFA1C71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마켓 목록</a:t>
          </a:r>
        </a:p>
      </dgm:t>
    </dgm:pt>
    <dgm:pt modelId="{A83D8717-9BDF-4DF2-9B47-71BF63EE42DF}" type="parTrans" cxnId="{F1858949-3A46-466D-BA47-75E0B1159B50}">
      <dgm:prSet/>
      <dgm:spPr/>
      <dgm:t>
        <a:bodyPr/>
        <a:lstStyle/>
        <a:p>
          <a:pPr latinLnBrk="1"/>
          <a:endParaRPr lang="ko-KR" altLang="en-US"/>
        </a:p>
      </dgm:t>
    </dgm:pt>
    <dgm:pt modelId="{C01395B9-A522-40DF-9530-FAFB33DD10B3}" type="sibTrans" cxnId="{F1858949-3A46-466D-BA47-75E0B1159B50}">
      <dgm:prSet/>
      <dgm:spPr/>
      <dgm:t>
        <a:bodyPr/>
        <a:lstStyle/>
        <a:p>
          <a:pPr latinLnBrk="1"/>
          <a:endParaRPr lang="ko-KR" altLang="en-US"/>
        </a:p>
      </dgm:t>
    </dgm:pt>
    <dgm:pt modelId="{FF19949E-98AE-4074-AC0D-50289F5F8B4C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회원 목록</a:t>
          </a:r>
          <a:endParaRPr lang="en-US" altLang="ko-KR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조회</a:t>
          </a:r>
        </a:p>
      </dgm:t>
    </dgm:pt>
    <dgm:pt modelId="{2DED9666-03E6-4168-A779-5B02146B85E5}" type="parTrans" cxnId="{18230226-FAB9-44DB-9916-DB35BDAB179F}">
      <dgm:prSet/>
      <dgm:spPr/>
      <dgm:t>
        <a:bodyPr/>
        <a:lstStyle/>
        <a:p>
          <a:pPr latinLnBrk="1"/>
          <a:endParaRPr lang="ko-KR" altLang="en-US"/>
        </a:p>
      </dgm:t>
    </dgm:pt>
    <dgm:pt modelId="{018C419E-4669-4F51-BF82-DA36B3E1AD5D}" type="sibTrans" cxnId="{18230226-FAB9-44DB-9916-DB35BDAB179F}">
      <dgm:prSet/>
      <dgm:spPr/>
      <dgm:t>
        <a:bodyPr/>
        <a:lstStyle/>
        <a:p>
          <a:pPr latinLnBrk="1"/>
          <a:endParaRPr lang="ko-KR" altLang="en-US"/>
        </a:p>
      </dgm:t>
    </dgm:pt>
    <dgm:pt modelId="{83C21CFE-EDBE-475A-8383-37A6440C588B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마켓 삭제</a:t>
          </a:r>
        </a:p>
      </dgm:t>
    </dgm:pt>
    <dgm:pt modelId="{578CF506-0E39-4573-B918-63BDE3ED4ADA}" type="parTrans" cxnId="{CDF35F8B-B469-4118-8A5E-EB13710273E0}">
      <dgm:prSet/>
      <dgm:spPr/>
      <dgm:t>
        <a:bodyPr/>
        <a:lstStyle/>
        <a:p>
          <a:pPr latinLnBrk="1"/>
          <a:endParaRPr lang="ko-KR" altLang="en-US"/>
        </a:p>
      </dgm:t>
    </dgm:pt>
    <dgm:pt modelId="{EF17BB47-7D6B-4175-8665-51AFA10C8F84}" type="sibTrans" cxnId="{CDF35F8B-B469-4118-8A5E-EB13710273E0}">
      <dgm:prSet/>
      <dgm:spPr/>
      <dgm:t>
        <a:bodyPr/>
        <a:lstStyle/>
        <a:p>
          <a:pPr latinLnBrk="1"/>
          <a:endParaRPr lang="ko-KR" altLang="en-US"/>
        </a:p>
      </dgm:t>
    </dgm:pt>
    <dgm:pt modelId="{ECED4FDE-473B-40BB-8570-6D57A9185F28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매출동향 </a:t>
          </a:r>
          <a:endParaRPr lang="en-US" altLang="ko-KR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파악</a:t>
          </a:r>
        </a:p>
      </dgm:t>
    </dgm:pt>
    <dgm:pt modelId="{AAF2525F-EB85-49AB-9C6E-99B3192ED9E0}" type="parTrans" cxnId="{AA07D996-D419-4DD2-9FBE-6504C45B92D7}">
      <dgm:prSet/>
      <dgm:spPr/>
      <dgm:t>
        <a:bodyPr/>
        <a:lstStyle/>
        <a:p>
          <a:pPr latinLnBrk="1"/>
          <a:endParaRPr lang="ko-KR" altLang="en-US"/>
        </a:p>
      </dgm:t>
    </dgm:pt>
    <dgm:pt modelId="{D2810DB4-7250-4868-8F4F-AF41F5AF94E5}" type="sibTrans" cxnId="{AA07D996-D419-4DD2-9FBE-6504C45B92D7}">
      <dgm:prSet/>
      <dgm:spPr/>
      <dgm:t>
        <a:bodyPr/>
        <a:lstStyle/>
        <a:p>
          <a:pPr latinLnBrk="1"/>
          <a:endParaRPr lang="ko-KR" altLang="en-US"/>
        </a:p>
      </dgm:t>
    </dgm:pt>
    <dgm:pt modelId="{52A13001-E711-426A-9EA9-103E8AA14FBC}" type="pres">
      <dgm:prSet presAssocID="{7F55BD09-D004-4E21-BC8B-D15EBD1D53E9}" presName="theList" presStyleCnt="0">
        <dgm:presLayoutVars>
          <dgm:dir/>
          <dgm:animLvl val="lvl"/>
          <dgm:resizeHandles val="exact"/>
        </dgm:presLayoutVars>
      </dgm:prSet>
      <dgm:spPr/>
    </dgm:pt>
    <dgm:pt modelId="{F6A1A14E-4272-4458-9930-919904A8E667}" type="pres">
      <dgm:prSet presAssocID="{2C437C88-B885-4E5C-9846-ABB62EE147DF}" presName="compNode" presStyleCnt="0"/>
      <dgm:spPr/>
    </dgm:pt>
    <dgm:pt modelId="{CD21AE1A-1CC3-46E8-8DC5-235371BAAF50}" type="pres">
      <dgm:prSet presAssocID="{2C437C88-B885-4E5C-9846-ABB62EE147DF}" presName="aNode" presStyleLbl="bgShp" presStyleIdx="0" presStyleCnt="2"/>
      <dgm:spPr/>
    </dgm:pt>
    <dgm:pt modelId="{EBBF8A37-B68A-4051-84C2-7024E0D34C90}" type="pres">
      <dgm:prSet presAssocID="{2C437C88-B885-4E5C-9846-ABB62EE147DF}" presName="textNode" presStyleLbl="bgShp" presStyleIdx="0" presStyleCnt="2"/>
      <dgm:spPr/>
    </dgm:pt>
    <dgm:pt modelId="{0CE2C7C0-07E5-489B-AEA0-57C66FE1196F}" type="pres">
      <dgm:prSet presAssocID="{2C437C88-B885-4E5C-9846-ABB62EE147DF}" presName="compChildNode" presStyleCnt="0"/>
      <dgm:spPr/>
    </dgm:pt>
    <dgm:pt modelId="{627FE54B-FA61-4B9A-8686-E21ED2F860E9}" type="pres">
      <dgm:prSet presAssocID="{2C437C88-B885-4E5C-9846-ABB62EE147DF}" presName="theInnerList" presStyleCnt="0"/>
      <dgm:spPr/>
    </dgm:pt>
    <dgm:pt modelId="{70A30863-6545-4FFC-BDE6-EF31211E2080}" type="pres">
      <dgm:prSet presAssocID="{15007444-33B6-457F-9592-55AF0DD60E93}" presName="childNode" presStyleLbl="node1" presStyleIdx="0" presStyleCnt="8">
        <dgm:presLayoutVars>
          <dgm:bulletEnabled val="1"/>
        </dgm:presLayoutVars>
      </dgm:prSet>
      <dgm:spPr/>
    </dgm:pt>
    <dgm:pt modelId="{BCED3BB3-E97E-4C65-B373-798BBDDBAA68}" type="pres">
      <dgm:prSet presAssocID="{15007444-33B6-457F-9592-55AF0DD60E93}" presName="aSpace2" presStyleCnt="0"/>
      <dgm:spPr/>
    </dgm:pt>
    <dgm:pt modelId="{088D8598-6C32-46DC-81F1-D91E9D423790}" type="pres">
      <dgm:prSet presAssocID="{FF19949E-98AE-4074-AC0D-50289F5F8B4C}" presName="childNode" presStyleLbl="node1" presStyleIdx="1" presStyleCnt="8">
        <dgm:presLayoutVars>
          <dgm:bulletEnabled val="1"/>
        </dgm:presLayoutVars>
      </dgm:prSet>
      <dgm:spPr/>
    </dgm:pt>
    <dgm:pt modelId="{21C53CA1-4AD8-47F8-901A-845C11141F30}" type="pres">
      <dgm:prSet presAssocID="{FF19949E-98AE-4074-AC0D-50289F5F8B4C}" presName="aSpace2" presStyleCnt="0"/>
      <dgm:spPr/>
    </dgm:pt>
    <dgm:pt modelId="{49AC4674-2FDE-4D74-BEA6-06C9115C986D}" type="pres">
      <dgm:prSet presAssocID="{0F4DFA86-61C2-4550-AC25-F51F96B98106}" presName="childNode" presStyleLbl="node1" presStyleIdx="2" presStyleCnt="8">
        <dgm:presLayoutVars>
          <dgm:bulletEnabled val="1"/>
        </dgm:presLayoutVars>
      </dgm:prSet>
      <dgm:spPr/>
    </dgm:pt>
    <dgm:pt modelId="{CC1D4B66-40D5-4A64-A762-13041F633E93}" type="pres">
      <dgm:prSet presAssocID="{0F4DFA86-61C2-4550-AC25-F51F96B98106}" presName="aSpace2" presStyleCnt="0"/>
      <dgm:spPr/>
    </dgm:pt>
    <dgm:pt modelId="{EAE25D6C-B16E-44EC-911F-6EEED03E4F3E}" type="pres">
      <dgm:prSet presAssocID="{5357F740-F9C2-4F24-BB79-D2DA3F2A4C59}" presName="childNode" presStyleLbl="node1" presStyleIdx="3" presStyleCnt="8">
        <dgm:presLayoutVars>
          <dgm:bulletEnabled val="1"/>
        </dgm:presLayoutVars>
      </dgm:prSet>
      <dgm:spPr/>
    </dgm:pt>
    <dgm:pt modelId="{CBB51025-1254-4547-A07F-C03357793673}" type="pres">
      <dgm:prSet presAssocID="{2C437C88-B885-4E5C-9846-ABB62EE147DF}" presName="aSpace" presStyleCnt="0"/>
      <dgm:spPr/>
    </dgm:pt>
    <dgm:pt modelId="{7E21FC51-A958-4FB4-BD4D-625E58A612B3}" type="pres">
      <dgm:prSet presAssocID="{1302EA65-DE9D-437A-9419-DB9E91BF63B1}" presName="compNode" presStyleCnt="0"/>
      <dgm:spPr/>
    </dgm:pt>
    <dgm:pt modelId="{866F523C-78A2-4318-BA8F-19FC57DFB491}" type="pres">
      <dgm:prSet presAssocID="{1302EA65-DE9D-437A-9419-DB9E91BF63B1}" presName="aNode" presStyleLbl="bgShp" presStyleIdx="1" presStyleCnt="2"/>
      <dgm:spPr/>
    </dgm:pt>
    <dgm:pt modelId="{560B6F82-8A72-4667-B5F9-AEAF42FF152E}" type="pres">
      <dgm:prSet presAssocID="{1302EA65-DE9D-437A-9419-DB9E91BF63B1}" presName="textNode" presStyleLbl="bgShp" presStyleIdx="1" presStyleCnt="2"/>
      <dgm:spPr/>
    </dgm:pt>
    <dgm:pt modelId="{D6A98F71-CE55-4B79-B176-A66A470F6E73}" type="pres">
      <dgm:prSet presAssocID="{1302EA65-DE9D-437A-9419-DB9E91BF63B1}" presName="compChildNode" presStyleCnt="0"/>
      <dgm:spPr/>
    </dgm:pt>
    <dgm:pt modelId="{02FD5CF5-7B94-4919-812B-800322361EAF}" type="pres">
      <dgm:prSet presAssocID="{1302EA65-DE9D-437A-9419-DB9E91BF63B1}" presName="theInnerList" presStyleCnt="0"/>
      <dgm:spPr/>
    </dgm:pt>
    <dgm:pt modelId="{377B29EC-BE6A-4E58-93E6-654D834E3B47}" type="pres">
      <dgm:prSet presAssocID="{B3FECFDF-E759-454C-A055-33EC3684EB09}" presName="childNode" presStyleLbl="node1" presStyleIdx="4" presStyleCnt="8">
        <dgm:presLayoutVars>
          <dgm:bulletEnabled val="1"/>
        </dgm:presLayoutVars>
      </dgm:prSet>
      <dgm:spPr/>
    </dgm:pt>
    <dgm:pt modelId="{C15D8686-E69B-4F53-8EAA-CA0FA0A54896}" type="pres">
      <dgm:prSet presAssocID="{B3FECFDF-E759-454C-A055-33EC3684EB09}" presName="aSpace2" presStyleCnt="0"/>
      <dgm:spPr/>
    </dgm:pt>
    <dgm:pt modelId="{9677E5E9-BF12-470E-A9F2-808953EEA57F}" type="pres">
      <dgm:prSet presAssocID="{4CADD4EE-ABAC-4F0E-BB9E-4C9A7FFA1C71}" presName="childNode" presStyleLbl="node1" presStyleIdx="5" presStyleCnt="8">
        <dgm:presLayoutVars>
          <dgm:bulletEnabled val="1"/>
        </dgm:presLayoutVars>
      </dgm:prSet>
      <dgm:spPr/>
    </dgm:pt>
    <dgm:pt modelId="{8E45B1F6-2C1A-4817-9577-040B6153910C}" type="pres">
      <dgm:prSet presAssocID="{4CADD4EE-ABAC-4F0E-BB9E-4C9A7FFA1C71}" presName="aSpace2" presStyleCnt="0"/>
      <dgm:spPr/>
    </dgm:pt>
    <dgm:pt modelId="{376D5987-D11F-4385-AC6B-D61E57850577}" type="pres">
      <dgm:prSet presAssocID="{83C21CFE-EDBE-475A-8383-37A6440C588B}" presName="childNode" presStyleLbl="node1" presStyleIdx="6" presStyleCnt="8">
        <dgm:presLayoutVars>
          <dgm:bulletEnabled val="1"/>
        </dgm:presLayoutVars>
      </dgm:prSet>
      <dgm:spPr/>
    </dgm:pt>
    <dgm:pt modelId="{98D18494-91D9-4EE1-9E9C-478451B394F6}" type="pres">
      <dgm:prSet presAssocID="{83C21CFE-EDBE-475A-8383-37A6440C588B}" presName="aSpace2" presStyleCnt="0"/>
      <dgm:spPr/>
    </dgm:pt>
    <dgm:pt modelId="{64B1C68C-E601-4673-9138-73E6718BFD02}" type="pres">
      <dgm:prSet presAssocID="{ECED4FDE-473B-40BB-8570-6D57A9185F28}" presName="childNode" presStyleLbl="node1" presStyleIdx="7" presStyleCnt="8">
        <dgm:presLayoutVars>
          <dgm:bulletEnabled val="1"/>
        </dgm:presLayoutVars>
      </dgm:prSet>
      <dgm:spPr/>
    </dgm:pt>
  </dgm:ptLst>
  <dgm:cxnLst>
    <dgm:cxn modelId="{E28B890F-64BC-43AE-8B14-158D6CE19A66}" srcId="{7F55BD09-D004-4E21-BC8B-D15EBD1D53E9}" destId="{2C437C88-B885-4E5C-9846-ABB62EE147DF}" srcOrd="0" destOrd="0" parTransId="{597B6747-400B-4C6A-90DD-1D6F0D0E4BE7}" sibTransId="{0EFEB947-21BE-4278-96B3-A5CB95F1C7B1}"/>
    <dgm:cxn modelId="{7B30E71F-90C9-4815-A2B3-FD24730C58E0}" type="presOf" srcId="{83C21CFE-EDBE-475A-8383-37A6440C588B}" destId="{376D5987-D11F-4385-AC6B-D61E57850577}" srcOrd="0" destOrd="0" presId="urn:microsoft.com/office/officeart/2005/8/layout/lProcess2"/>
    <dgm:cxn modelId="{18230226-FAB9-44DB-9916-DB35BDAB179F}" srcId="{2C437C88-B885-4E5C-9846-ABB62EE147DF}" destId="{FF19949E-98AE-4074-AC0D-50289F5F8B4C}" srcOrd="1" destOrd="0" parTransId="{2DED9666-03E6-4168-A779-5B02146B85E5}" sibTransId="{018C419E-4669-4F51-BF82-DA36B3E1AD5D}"/>
    <dgm:cxn modelId="{A575A439-A690-497F-81B5-A3C07ED4D77B}" type="presOf" srcId="{1302EA65-DE9D-437A-9419-DB9E91BF63B1}" destId="{866F523C-78A2-4318-BA8F-19FC57DFB491}" srcOrd="0" destOrd="0" presId="urn:microsoft.com/office/officeart/2005/8/layout/lProcess2"/>
    <dgm:cxn modelId="{64E91745-6374-4B23-B289-52CF4ED4D8B2}" type="presOf" srcId="{2C437C88-B885-4E5C-9846-ABB62EE147DF}" destId="{CD21AE1A-1CC3-46E8-8DC5-235371BAAF50}" srcOrd="0" destOrd="0" presId="urn:microsoft.com/office/officeart/2005/8/layout/lProcess2"/>
    <dgm:cxn modelId="{263B8467-1B62-4FE8-B1C6-55CF78DB9024}" srcId="{2C437C88-B885-4E5C-9846-ABB62EE147DF}" destId="{0F4DFA86-61C2-4550-AC25-F51F96B98106}" srcOrd="2" destOrd="0" parTransId="{19DB8069-F91A-48BF-91AC-BBEB1F72A963}" sibTransId="{2B89A52F-F903-4E36-BF77-4DEC8ABEE9DB}"/>
    <dgm:cxn modelId="{F1858949-3A46-466D-BA47-75E0B1159B50}" srcId="{1302EA65-DE9D-437A-9419-DB9E91BF63B1}" destId="{4CADD4EE-ABAC-4F0E-BB9E-4C9A7FFA1C71}" srcOrd="1" destOrd="0" parTransId="{A83D8717-9BDF-4DF2-9B47-71BF63EE42DF}" sibTransId="{C01395B9-A522-40DF-9530-FAFB33DD10B3}"/>
    <dgm:cxn modelId="{9C48C269-74C3-4963-A58A-6741DBF37865}" type="presOf" srcId="{B3FECFDF-E759-454C-A055-33EC3684EB09}" destId="{377B29EC-BE6A-4E58-93E6-654D834E3B47}" srcOrd="0" destOrd="0" presId="urn:microsoft.com/office/officeart/2005/8/layout/lProcess2"/>
    <dgm:cxn modelId="{1454FB6B-B828-4262-96B9-60E7ADF5ADAD}" type="presOf" srcId="{4CADD4EE-ABAC-4F0E-BB9E-4C9A7FFA1C71}" destId="{9677E5E9-BF12-470E-A9F2-808953EEA57F}" srcOrd="0" destOrd="0" presId="urn:microsoft.com/office/officeart/2005/8/layout/lProcess2"/>
    <dgm:cxn modelId="{355F216D-04CC-496E-9F06-F618939F9199}" type="presOf" srcId="{5357F740-F9C2-4F24-BB79-D2DA3F2A4C59}" destId="{EAE25D6C-B16E-44EC-911F-6EEED03E4F3E}" srcOrd="0" destOrd="0" presId="urn:microsoft.com/office/officeart/2005/8/layout/lProcess2"/>
    <dgm:cxn modelId="{6AE9F974-6A02-432E-97E8-3C89774BB7E6}" type="presOf" srcId="{0F4DFA86-61C2-4550-AC25-F51F96B98106}" destId="{49AC4674-2FDE-4D74-BEA6-06C9115C986D}" srcOrd="0" destOrd="0" presId="urn:microsoft.com/office/officeart/2005/8/layout/lProcess2"/>
    <dgm:cxn modelId="{9D374976-874B-4BBD-A215-7FFED5ADD6BF}" srcId="{2C437C88-B885-4E5C-9846-ABB62EE147DF}" destId="{15007444-33B6-457F-9592-55AF0DD60E93}" srcOrd="0" destOrd="0" parTransId="{F0A148EF-66DC-462C-8BBD-DF734ACC3167}" sibTransId="{D012216A-A77C-4642-AACD-1078F8112F6A}"/>
    <dgm:cxn modelId="{0CED327B-497F-46EE-977C-D6B9110F1853}" srcId="{1302EA65-DE9D-437A-9419-DB9E91BF63B1}" destId="{B3FECFDF-E759-454C-A055-33EC3684EB09}" srcOrd="0" destOrd="0" parTransId="{D85FAB29-CAF2-4A9F-88ED-B46632CE0D9D}" sibTransId="{B104B287-C50B-4057-A9BB-0096FBE17A7F}"/>
    <dgm:cxn modelId="{4C0D5B8A-5EC4-4301-92B3-10B0B97E435E}" type="presOf" srcId="{FF19949E-98AE-4074-AC0D-50289F5F8B4C}" destId="{088D8598-6C32-46DC-81F1-D91E9D423790}" srcOrd="0" destOrd="0" presId="urn:microsoft.com/office/officeart/2005/8/layout/lProcess2"/>
    <dgm:cxn modelId="{CDF35F8B-B469-4118-8A5E-EB13710273E0}" srcId="{1302EA65-DE9D-437A-9419-DB9E91BF63B1}" destId="{83C21CFE-EDBE-475A-8383-37A6440C588B}" srcOrd="2" destOrd="0" parTransId="{578CF506-0E39-4573-B918-63BDE3ED4ADA}" sibTransId="{EF17BB47-7D6B-4175-8665-51AFA10C8F84}"/>
    <dgm:cxn modelId="{EFF6538F-9022-4B21-A815-944E67222612}" type="presOf" srcId="{ECED4FDE-473B-40BB-8570-6D57A9185F28}" destId="{64B1C68C-E601-4673-9138-73E6718BFD02}" srcOrd="0" destOrd="0" presId="urn:microsoft.com/office/officeart/2005/8/layout/lProcess2"/>
    <dgm:cxn modelId="{60FB2491-469B-4D8B-B870-76D8FF0A533E}" type="presOf" srcId="{7F55BD09-D004-4E21-BC8B-D15EBD1D53E9}" destId="{52A13001-E711-426A-9EA9-103E8AA14FBC}" srcOrd="0" destOrd="0" presId="urn:microsoft.com/office/officeart/2005/8/layout/lProcess2"/>
    <dgm:cxn modelId="{AA07D996-D419-4DD2-9FBE-6504C45B92D7}" srcId="{1302EA65-DE9D-437A-9419-DB9E91BF63B1}" destId="{ECED4FDE-473B-40BB-8570-6D57A9185F28}" srcOrd="3" destOrd="0" parTransId="{AAF2525F-EB85-49AB-9C6E-99B3192ED9E0}" sibTransId="{D2810DB4-7250-4868-8F4F-AF41F5AF94E5}"/>
    <dgm:cxn modelId="{B639F7B9-43DD-4462-ACA8-6FB4775C5C29}" type="presOf" srcId="{1302EA65-DE9D-437A-9419-DB9E91BF63B1}" destId="{560B6F82-8A72-4667-B5F9-AEAF42FF152E}" srcOrd="1" destOrd="0" presId="urn:microsoft.com/office/officeart/2005/8/layout/lProcess2"/>
    <dgm:cxn modelId="{7B99F4C5-B7EC-4E88-8920-578F57F8FDE2}" srcId="{7F55BD09-D004-4E21-BC8B-D15EBD1D53E9}" destId="{1302EA65-DE9D-437A-9419-DB9E91BF63B1}" srcOrd="1" destOrd="0" parTransId="{3A0D2413-843F-48EE-91F0-0753AD27C3ED}" sibTransId="{8265A6A5-CE6C-4364-8A17-9B48F819D0CA}"/>
    <dgm:cxn modelId="{03BDFADE-2770-478C-BE99-BF51074D000D}" type="presOf" srcId="{15007444-33B6-457F-9592-55AF0DD60E93}" destId="{70A30863-6545-4FFC-BDE6-EF31211E2080}" srcOrd="0" destOrd="0" presId="urn:microsoft.com/office/officeart/2005/8/layout/lProcess2"/>
    <dgm:cxn modelId="{52E519E2-C571-46AA-8244-BDA63C8CE5E1}" srcId="{2C437C88-B885-4E5C-9846-ABB62EE147DF}" destId="{5357F740-F9C2-4F24-BB79-D2DA3F2A4C59}" srcOrd="3" destOrd="0" parTransId="{D5936FD2-B778-472A-9ECF-E223A62C8D13}" sibTransId="{54352A2A-DC6B-4FBE-AA6C-118322012E52}"/>
    <dgm:cxn modelId="{A2D82CE9-3A4A-4C86-B6B2-686DE66BCF61}" type="presOf" srcId="{2C437C88-B885-4E5C-9846-ABB62EE147DF}" destId="{EBBF8A37-B68A-4051-84C2-7024E0D34C90}" srcOrd="1" destOrd="0" presId="urn:microsoft.com/office/officeart/2005/8/layout/lProcess2"/>
    <dgm:cxn modelId="{42015F7A-23A2-4A27-B687-F77F608EF506}" type="presParOf" srcId="{52A13001-E711-426A-9EA9-103E8AA14FBC}" destId="{F6A1A14E-4272-4458-9930-919904A8E667}" srcOrd="0" destOrd="0" presId="urn:microsoft.com/office/officeart/2005/8/layout/lProcess2"/>
    <dgm:cxn modelId="{5D4A6DB3-823E-4155-A5A3-1C59E71A9BB3}" type="presParOf" srcId="{F6A1A14E-4272-4458-9930-919904A8E667}" destId="{CD21AE1A-1CC3-46E8-8DC5-235371BAAF50}" srcOrd="0" destOrd="0" presId="urn:microsoft.com/office/officeart/2005/8/layout/lProcess2"/>
    <dgm:cxn modelId="{263F3D87-58F9-4059-A9E8-5A01B83D9348}" type="presParOf" srcId="{F6A1A14E-4272-4458-9930-919904A8E667}" destId="{EBBF8A37-B68A-4051-84C2-7024E0D34C90}" srcOrd="1" destOrd="0" presId="urn:microsoft.com/office/officeart/2005/8/layout/lProcess2"/>
    <dgm:cxn modelId="{DCC8E701-A561-46D4-874F-6EA605C8FE8E}" type="presParOf" srcId="{F6A1A14E-4272-4458-9930-919904A8E667}" destId="{0CE2C7C0-07E5-489B-AEA0-57C66FE1196F}" srcOrd="2" destOrd="0" presId="urn:microsoft.com/office/officeart/2005/8/layout/lProcess2"/>
    <dgm:cxn modelId="{6617A2B3-57F1-4145-BEFC-98DC9C1C05B1}" type="presParOf" srcId="{0CE2C7C0-07E5-489B-AEA0-57C66FE1196F}" destId="{627FE54B-FA61-4B9A-8686-E21ED2F860E9}" srcOrd="0" destOrd="0" presId="urn:microsoft.com/office/officeart/2005/8/layout/lProcess2"/>
    <dgm:cxn modelId="{79CF6C57-4403-48FB-8293-502BE26C18A2}" type="presParOf" srcId="{627FE54B-FA61-4B9A-8686-E21ED2F860E9}" destId="{70A30863-6545-4FFC-BDE6-EF31211E2080}" srcOrd="0" destOrd="0" presId="urn:microsoft.com/office/officeart/2005/8/layout/lProcess2"/>
    <dgm:cxn modelId="{08665DCC-F5C2-4436-A130-BC2F60EA66E6}" type="presParOf" srcId="{627FE54B-FA61-4B9A-8686-E21ED2F860E9}" destId="{BCED3BB3-E97E-4C65-B373-798BBDDBAA68}" srcOrd="1" destOrd="0" presId="urn:microsoft.com/office/officeart/2005/8/layout/lProcess2"/>
    <dgm:cxn modelId="{FBDD6B97-F7B2-4902-BB72-FF2A7439455E}" type="presParOf" srcId="{627FE54B-FA61-4B9A-8686-E21ED2F860E9}" destId="{088D8598-6C32-46DC-81F1-D91E9D423790}" srcOrd="2" destOrd="0" presId="urn:microsoft.com/office/officeart/2005/8/layout/lProcess2"/>
    <dgm:cxn modelId="{1BF48BDC-09FE-4E32-B718-9B07BADC1BCA}" type="presParOf" srcId="{627FE54B-FA61-4B9A-8686-E21ED2F860E9}" destId="{21C53CA1-4AD8-47F8-901A-845C11141F30}" srcOrd="3" destOrd="0" presId="urn:microsoft.com/office/officeart/2005/8/layout/lProcess2"/>
    <dgm:cxn modelId="{3A2C935E-3E77-4DF9-BAF9-503EE6A6E95E}" type="presParOf" srcId="{627FE54B-FA61-4B9A-8686-E21ED2F860E9}" destId="{49AC4674-2FDE-4D74-BEA6-06C9115C986D}" srcOrd="4" destOrd="0" presId="urn:microsoft.com/office/officeart/2005/8/layout/lProcess2"/>
    <dgm:cxn modelId="{2CC89C30-D76C-42CF-B2A0-131461F79317}" type="presParOf" srcId="{627FE54B-FA61-4B9A-8686-E21ED2F860E9}" destId="{CC1D4B66-40D5-4A64-A762-13041F633E93}" srcOrd="5" destOrd="0" presId="urn:microsoft.com/office/officeart/2005/8/layout/lProcess2"/>
    <dgm:cxn modelId="{E548CE6F-7D51-4D05-B3C0-239E7B9FE3FB}" type="presParOf" srcId="{627FE54B-FA61-4B9A-8686-E21ED2F860E9}" destId="{EAE25D6C-B16E-44EC-911F-6EEED03E4F3E}" srcOrd="6" destOrd="0" presId="urn:microsoft.com/office/officeart/2005/8/layout/lProcess2"/>
    <dgm:cxn modelId="{ECE529E8-3626-488B-AE18-94D8A0CA130D}" type="presParOf" srcId="{52A13001-E711-426A-9EA9-103E8AA14FBC}" destId="{CBB51025-1254-4547-A07F-C03357793673}" srcOrd="1" destOrd="0" presId="urn:microsoft.com/office/officeart/2005/8/layout/lProcess2"/>
    <dgm:cxn modelId="{C15F1224-84FE-4062-90D3-A9710CCFE864}" type="presParOf" srcId="{52A13001-E711-426A-9EA9-103E8AA14FBC}" destId="{7E21FC51-A958-4FB4-BD4D-625E58A612B3}" srcOrd="2" destOrd="0" presId="urn:microsoft.com/office/officeart/2005/8/layout/lProcess2"/>
    <dgm:cxn modelId="{8AF1AEDF-B78E-4F19-B4DF-9B9C354051FE}" type="presParOf" srcId="{7E21FC51-A958-4FB4-BD4D-625E58A612B3}" destId="{866F523C-78A2-4318-BA8F-19FC57DFB491}" srcOrd="0" destOrd="0" presId="urn:microsoft.com/office/officeart/2005/8/layout/lProcess2"/>
    <dgm:cxn modelId="{486AB9DC-ACF5-4B3A-B304-B3CC55759D7A}" type="presParOf" srcId="{7E21FC51-A958-4FB4-BD4D-625E58A612B3}" destId="{560B6F82-8A72-4667-B5F9-AEAF42FF152E}" srcOrd="1" destOrd="0" presId="urn:microsoft.com/office/officeart/2005/8/layout/lProcess2"/>
    <dgm:cxn modelId="{305A6BEB-275C-4D8B-86D3-0D031CAB6AB2}" type="presParOf" srcId="{7E21FC51-A958-4FB4-BD4D-625E58A612B3}" destId="{D6A98F71-CE55-4B79-B176-A66A470F6E73}" srcOrd="2" destOrd="0" presId="urn:microsoft.com/office/officeart/2005/8/layout/lProcess2"/>
    <dgm:cxn modelId="{A5A6B139-E9F7-4A14-819A-3C2769A90A76}" type="presParOf" srcId="{D6A98F71-CE55-4B79-B176-A66A470F6E73}" destId="{02FD5CF5-7B94-4919-812B-800322361EAF}" srcOrd="0" destOrd="0" presId="urn:microsoft.com/office/officeart/2005/8/layout/lProcess2"/>
    <dgm:cxn modelId="{107448A1-4823-47E3-918A-DDB5498A6D95}" type="presParOf" srcId="{02FD5CF5-7B94-4919-812B-800322361EAF}" destId="{377B29EC-BE6A-4E58-93E6-654D834E3B47}" srcOrd="0" destOrd="0" presId="urn:microsoft.com/office/officeart/2005/8/layout/lProcess2"/>
    <dgm:cxn modelId="{4D3BBCE4-B165-4A27-8C93-E4CBFC74094B}" type="presParOf" srcId="{02FD5CF5-7B94-4919-812B-800322361EAF}" destId="{C15D8686-E69B-4F53-8EAA-CA0FA0A54896}" srcOrd="1" destOrd="0" presId="urn:microsoft.com/office/officeart/2005/8/layout/lProcess2"/>
    <dgm:cxn modelId="{FA375EC9-5819-4667-A865-C863E06FD2B2}" type="presParOf" srcId="{02FD5CF5-7B94-4919-812B-800322361EAF}" destId="{9677E5E9-BF12-470E-A9F2-808953EEA57F}" srcOrd="2" destOrd="0" presId="urn:microsoft.com/office/officeart/2005/8/layout/lProcess2"/>
    <dgm:cxn modelId="{47EEB0B4-9628-437C-9068-3042E9A427A8}" type="presParOf" srcId="{02FD5CF5-7B94-4919-812B-800322361EAF}" destId="{8E45B1F6-2C1A-4817-9577-040B6153910C}" srcOrd="3" destOrd="0" presId="urn:microsoft.com/office/officeart/2005/8/layout/lProcess2"/>
    <dgm:cxn modelId="{43C1CF8F-998F-48C8-8E7B-8770B6057C7C}" type="presParOf" srcId="{02FD5CF5-7B94-4919-812B-800322361EAF}" destId="{376D5987-D11F-4385-AC6B-D61E57850577}" srcOrd="4" destOrd="0" presId="urn:microsoft.com/office/officeart/2005/8/layout/lProcess2"/>
    <dgm:cxn modelId="{7F85667F-9A4F-4097-8ADB-5EF7AE02FDF8}" type="presParOf" srcId="{02FD5CF5-7B94-4919-812B-800322361EAF}" destId="{98D18494-91D9-4EE1-9E9C-478451B394F6}" srcOrd="5" destOrd="0" presId="urn:microsoft.com/office/officeart/2005/8/layout/lProcess2"/>
    <dgm:cxn modelId="{A1F1FF20-4089-4BFA-8442-4CDCA1CC5CF5}" type="presParOf" srcId="{02FD5CF5-7B94-4919-812B-800322361EAF}" destId="{64B1C68C-E601-4673-9138-73E6718BFD02}" srcOrd="6" destOrd="0" presId="urn:microsoft.com/office/officeart/2005/8/layout/l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F55BD09-D004-4E21-BC8B-D15EBD1D53E9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5007444-33B6-457F-9592-55AF0DD60E93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 err="1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찜하기</a:t>
          </a:r>
          <a:endParaRPr lang="ko-KR" altLang="en-US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F0A148EF-66DC-462C-8BBD-DF734ACC3167}" type="parTrans" cxnId="{9D374976-874B-4BBD-A215-7FFED5ADD6BF}">
      <dgm:prSet/>
      <dgm:spPr/>
      <dgm:t>
        <a:bodyPr/>
        <a:lstStyle/>
        <a:p>
          <a:pPr latinLnBrk="1"/>
          <a:endParaRPr lang="ko-KR" altLang="en-US" sz="1200"/>
        </a:p>
      </dgm:t>
    </dgm:pt>
    <dgm:pt modelId="{D012216A-A77C-4642-AACD-1078F8112F6A}" type="sibTrans" cxnId="{9D374976-874B-4BBD-A215-7FFED5ADD6BF}">
      <dgm:prSet/>
      <dgm:spPr/>
      <dgm:t>
        <a:bodyPr/>
        <a:lstStyle/>
        <a:p>
          <a:pPr latinLnBrk="1"/>
          <a:endParaRPr lang="ko-KR" altLang="en-US" sz="1200"/>
        </a:p>
      </dgm:t>
    </dgm:pt>
    <dgm:pt modelId="{0F4DFA86-61C2-4550-AC25-F51F96B98106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주문목록</a:t>
          </a:r>
        </a:p>
      </dgm:t>
    </dgm:pt>
    <dgm:pt modelId="{19DB8069-F91A-48BF-91AC-BBEB1F72A963}" type="parTrans" cxnId="{263B8467-1B62-4FE8-B1C6-55CF78DB9024}">
      <dgm:prSet/>
      <dgm:spPr/>
      <dgm:t>
        <a:bodyPr/>
        <a:lstStyle/>
        <a:p>
          <a:pPr latinLnBrk="1"/>
          <a:endParaRPr lang="ko-KR" altLang="en-US" sz="1200"/>
        </a:p>
      </dgm:t>
    </dgm:pt>
    <dgm:pt modelId="{2B89A52F-F903-4E36-BF77-4DEC8ABEE9DB}" type="sibTrans" cxnId="{263B8467-1B62-4FE8-B1C6-55CF78DB9024}">
      <dgm:prSet/>
      <dgm:spPr/>
      <dgm:t>
        <a:bodyPr/>
        <a:lstStyle/>
        <a:p>
          <a:pPr latinLnBrk="1"/>
          <a:endParaRPr lang="ko-KR" altLang="en-US" sz="1200"/>
        </a:p>
      </dgm:t>
    </dgm:pt>
    <dgm:pt modelId="{2C437C88-B885-4E5C-9846-ABB62EE147DF}">
      <dgm:prSet phldrT="[텍스트]" custT="1"/>
      <dgm:spPr>
        <a:solidFill>
          <a:srgbClr val="C1C1E5"/>
        </a:solidFill>
      </dgm:spPr>
      <dgm:t>
        <a:bodyPr/>
        <a:lstStyle/>
        <a:p>
          <a:pPr latinLnBrk="1"/>
          <a:r>
            <a:rPr lang="ko-KR" altLang="en-US" sz="1200" b="1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구매기능</a:t>
          </a:r>
        </a:p>
      </dgm:t>
    </dgm:pt>
    <dgm:pt modelId="{597B6747-400B-4C6A-90DD-1D6F0D0E4BE7}" type="parTrans" cxnId="{E28B890F-64BC-43AE-8B14-158D6CE19A66}">
      <dgm:prSet/>
      <dgm:spPr/>
      <dgm:t>
        <a:bodyPr/>
        <a:lstStyle/>
        <a:p>
          <a:pPr latinLnBrk="1"/>
          <a:endParaRPr lang="ko-KR" altLang="en-US" sz="1200"/>
        </a:p>
      </dgm:t>
    </dgm:pt>
    <dgm:pt modelId="{0EFEB947-21BE-4278-96B3-A5CB95F1C7B1}" type="sibTrans" cxnId="{E28B890F-64BC-43AE-8B14-158D6CE19A66}">
      <dgm:prSet/>
      <dgm:spPr/>
      <dgm:t>
        <a:bodyPr/>
        <a:lstStyle/>
        <a:p>
          <a:pPr latinLnBrk="1"/>
          <a:endParaRPr lang="ko-KR" altLang="en-US" sz="1200"/>
        </a:p>
      </dgm:t>
    </dgm:pt>
    <dgm:pt modelId="{FF19949E-98AE-4074-AC0D-50289F5F8B4C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구매</a:t>
          </a:r>
        </a:p>
      </dgm:t>
    </dgm:pt>
    <dgm:pt modelId="{2DED9666-03E6-4168-A779-5B02146B85E5}" type="parTrans" cxnId="{18230226-FAB9-44DB-9916-DB35BDAB179F}">
      <dgm:prSet/>
      <dgm:spPr/>
      <dgm:t>
        <a:bodyPr/>
        <a:lstStyle/>
        <a:p>
          <a:pPr latinLnBrk="1"/>
          <a:endParaRPr lang="ko-KR" altLang="en-US" sz="1200"/>
        </a:p>
      </dgm:t>
    </dgm:pt>
    <dgm:pt modelId="{018C419E-4669-4F51-BF82-DA36B3E1AD5D}" type="sibTrans" cxnId="{18230226-FAB9-44DB-9916-DB35BDAB179F}">
      <dgm:prSet/>
      <dgm:spPr/>
      <dgm:t>
        <a:bodyPr/>
        <a:lstStyle/>
        <a:p>
          <a:pPr latinLnBrk="1"/>
          <a:endParaRPr lang="ko-KR" altLang="en-US" sz="1200"/>
        </a:p>
      </dgm:t>
    </dgm:pt>
    <dgm:pt modelId="{1302EA65-DE9D-437A-9419-DB9E91BF63B1}">
      <dgm:prSet phldrT="[텍스트]" custT="1"/>
      <dgm:spPr>
        <a:solidFill>
          <a:srgbClr val="C1C1E5"/>
        </a:solidFill>
      </dgm:spPr>
      <dgm:t>
        <a:bodyPr/>
        <a:lstStyle/>
        <a:p>
          <a:pPr latinLnBrk="1"/>
          <a:r>
            <a:rPr lang="ko-KR" altLang="en-US" sz="1200" b="1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기타기능</a:t>
          </a:r>
        </a:p>
      </dgm:t>
    </dgm:pt>
    <dgm:pt modelId="{8265A6A5-CE6C-4364-8A17-9B48F819D0CA}" type="sibTrans" cxnId="{7B99F4C5-B7EC-4E88-8920-578F57F8FDE2}">
      <dgm:prSet/>
      <dgm:spPr/>
      <dgm:t>
        <a:bodyPr/>
        <a:lstStyle/>
        <a:p>
          <a:pPr latinLnBrk="1"/>
          <a:endParaRPr lang="ko-KR" altLang="en-US" sz="1200"/>
        </a:p>
      </dgm:t>
    </dgm:pt>
    <dgm:pt modelId="{3A0D2413-843F-48EE-91F0-0753AD27C3ED}" type="parTrans" cxnId="{7B99F4C5-B7EC-4E88-8920-578F57F8FDE2}">
      <dgm:prSet/>
      <dgm:spPr/>
      <dgm:t>
        <a:bodyPr/>
        <a:lstStyle/>
        <a:p>
          <a:pPr latinLnBrk="1"/>
          <a:endParaRPr lang="ko-KR" altLang="en-US" sz="1200"/>
        </a:p>
      </dgm:t>
    </dgm:pt>
    <dgm:pt modelId="{B3FECFDF-E759-454C-A055-33EC3684EB09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리뷰 등록</a:t>
          </a:r>
        </a:p>
      </dgm:t>
    </dgm:pt>
    <dgm:pt modelId="{B104B287-C50B-4057-A9BB-0096FBE17A7F}" type="sibTrans" cxnId="{0CED327B-497F-46EE-977C-D6B9110F1853}">
      <dgm:prSet/>
      <dgm:spPr/>
      <dgm:t>
        <a:bodyPr/>
        <a:lstStyle/>
        <a:p>
          <a:pPr latinLnBrk="1"/>
          <a:endParaRPr lang="ko-KR" altLang="en-US" sz="1200"/>
        </a:p>
      </dgm:t>
    </dgm:pt>
    <dgm:pt modelId="{D85FAB29-CAF2-4A9F-88ED-B46632CE0D9D}" type="parTrans" cxnId="{0CED327B-497F-46EE-977C-D6B9110F1853}">
      <dgm:prSet/>
      <dgm:spPr/>
      <dgm:t>
        <a:bodyPr/>
        <a:lstStyle/>
        <a:p>
          <a:pPr latinLnBrk="1"/>
          <a:endParaRPr lang="ko-KR" altLang="en-US" sz="1200"/>
        </a:p>
      </dgm:t>
    </dgm:pt>
    <dgm:pt modelId="{4CADD4EE-ABAC-4F0E-BB9E-4C9A7FFA1C71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문의 등록</a:t>
          </a:r>
        </a:p>
      </dgm:t>
    </dgm:pt>
    <dgm:pt modelId="{C01395B9-A522-40DF-9530-FAFB33DD10B3}" type="sibTrans" cxnId="{F1858949-3A46-466D-BA47-75E0B1159B50}">
      <dgm:prSet/>
      <dgm:spPr/>
      <dgm:t>
        <a:bodyPr/>
        <a:lstStyle/>
        <a:p>
          <a:pPr latinLnBrk="1"/>
          <a:endParaRPr lang="ko-KR" altLang="en-US" sz="1200"/>
        </a:p>
      </dgm:t>
    </dgm:pt>
    <dgm:pt modelId="{A83D8717-9BDF-4DF2-9B47-71BF63EE42DF}" type="parTrans" cxnId="{F1858949-3A46-466D-BA47-75E0B1159B50}">
      <dgm:prSet/>
      <dgm:spPr/>
      <dgm:t>
        <a:bodyPr/>
        <a:lstStyle/>
        <a:p>
          <a:pPr latinLnBrk="1"/>
          <a:endParaRPr lang="ko-KR" altLang="en-US" sz="1200"/>
        </a:p>
      </dgm:t>
    </dgm:pt>
    <dgm:pt modelId="{530B939F-88D6-496D-935A-2420294C5BBF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장바구니</a:t>
          </a:r>
        </a:p>
      </dgm:t>
    </dgm:pt>
    <dgm:pt modelId="{A4E61403-BF57-4693-B83F-5C991DF22AED}" type="parTrans" cxnId="{C3069591-2C99-4796-A162-975DEB66CBE0}">
      <dgm:prSet/>
      <dgm:spPr/>
      <dgm:t>
        <a:bodyPr/>
        <a:lstStyle/>
        <a:p>
          <a:pPr latinLnBrk="1"/>
          <a:endParaRPr lang="ko-KR" altLang="en-US"/>
        </a:p>
      </dgm:t>
    </dgm:pt>
    <dgm:pt modelId="{4D34B6D1-AD75-4DB2-8228-85ED7C35636B}" type="sibTrans" cxnId="{C3069591-2C99-4796-A162-975DEB66CBE0}">
      <dgm:prSet/>
      <dgm:spPr/>
      <dgm:t>
        <a:bodyPr/>
        <a:lstStyle/>
        <a:p>
          <a:pPr latinLnBrk="1"/>
          <a:endParaRPr lang="ko-KR" altLang="en-US"/>
        </a:p>
      </dgm:t>
    </dgm:pt>
    <dgm:pt modelId="{BAAD8EBF-0E43-4399-81C9-C76847C84146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추천상품 </a:t>
          </a:r>
          <a:endParaRPr lang="en-US" altLang="ko-KR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조회</a:t>
          </a:r>
        </a:p>
      </dgm:t>
    </dgm:pt>
    <dgm:pt modelId="{2B3A8E6B-6F0B-4F67-860C-408E216ACB06}" type="parTrans" cxnId="{C1E2DD56-4164-4E1B-8229-953323369507}">
      <dgm:prSet/>
      <dgm:spPr/>
      <dgm:t>
        <a:bodyPr/>
        <a:lstStyle/>
        <a:p>
          <a:pPr latinLnBrk="1"/>
          <a:endParaRPr lang="ko-KR" altLang="en-US"/>
        </a:p>
      </dgm:t>
    </dgm:pt>
    <dgm:pt modelId="{19D1BA7E-5638-4F9C-BF40-26EE1041690E}" type="sibTrans" cxnId="{C1E2DD56-4164-4E1B-8229-953323369507}">
      <dgm:prSet/>
      <dgm:spPr/>
      <dgm:t>
        <a:bodyPr/>
        <a:lstStyle/>
        <a:p>
          <a:pPr latinLnBrk="1"/>
          <a:endParaRPr lang="ko-KR" altLang="en-US"/>
        </a:p>
      </dgm:t>
    </dgm:pt>
    <dgm:pt modelId="{52A13001-E711-426A-9EA9-103E8AA14FBC}" type="pres">
      <dgm:prSet presAssocID="{7F55BD09-D004-4E21-BC8B-D15EBD1D53E9}" presName="theList" presStyleCnt="0">
        <dgm:presLayoutVars>
          <dgm:dir/>
          <dgm:animLvl val="lvl"/>
          <dgm:resizeHandles val="exact"/>
        </dgm:presLayoutVars>
      </dgm:prSet>
      <dgm:spPr/>
    </dgm:pt>
    <dgm:pt modelId="{F6A1A14E-4272-4458-9930-919904A8E667}" type="pres">
      <dgm:prSet presAssocID="{2C437C88-B885-4E5C-9846-ABB62EE147DF}" presName="compNode" presStyleCnt="0"/>
      <dgm:spPr/>
    </dgm:pt>
    <dgm:pt modelId="{CD21AE1A-1CC3-46E8-8DC5-235371BAAF50}" type="pres">
      <dgm:prSet presAssocID="{2C437C88-B885-4E5C-9846-ABB62EE147DF}" presName="aNode" presStyleLbl="bgShp" presStyleIdx="0" presStyleCnt="2"/>
      <dgm:spPr/>
    </dgm:pt>
    <dgm:pt modelId="{EBBF8A37-B68A-4051-84C2-7024E0D34C90}" type="pres">
      <dgm:prSet presAssocID="{2C437C88-B885-4E5C-9846-ABB62EE147DF}" presName="textNode" presStyleLbl="bgShp" presStyleIdx="0" presStyleCnt="2"/>
      <dgm:spPr/>
    </dgm:pt>
    <dgm:pt modelId="{0CE2C7C0-07E5-489B-AEA0-57C66FE1196F}" type="pres">
      <dgm:prSet presAssocID="{2C437C88-B885-4E5C-9846-ABB62EE147DF}" presName="compChildNode" presStyleCnt="0"/>
      <dgm:spPr/>
    </dgm:pt>
    <dgm:pt modelId="{627FE54B-FA61-4B9A-8686-E21ED2F860E9}" type="pres">
      <dgm:prSet presAssocID="{2C437C88-B885-4E5C-9846-ABB62EE147DF}" presName="theInnerList" presStyleCnt="0"/>
      <dgm:spPr/>
    </dgm:pt>
    <dgm:pt modelId="{70A30863-6545-4FFC-BDE6-EF31211E2080}" type="pres">
      <dgm:prSet presAssocID="{15007444-33B6-457F-9592-55AF0DD60E93}" presName="childNode" presStyleLbl="node1" presStyleIdx="0" presStyleCnt="7">
        <dgm:presLayoutVars>
          <dgm:bulletEnabled val="1"/>
        </dgm:presLayoutVars>
      </dgm:prSet>
      <dgm:spPr/>
    </dgm:pt>
    <dgm:pt modelId="{BCED3BB3-E97E-4C65-B373-798BBDDBAA68}" type="pres">
      <dgm:prSet presAssocID="{15007444-33B6-457F-9592-55AF0DD60E93}" presName="aSpace2" presStyleCnt="0"/>
      <dgm:spPr/>
    </dgm:pt>
    <dgm:pt modelId="{5A5E3088-2184-4E1F-9391-A6D9C1E11AD5}" type="pres">
      <dgm:prSet presAssocID="{530B939F-88D6-496D-935A-2420294C5BBF}" presName="childNode" presStyleLbl="node1" presStyleIdx="1" presStyleCnt="7">
        <dgm:presLayoutVars>
          <dgm:bulletEnabled val="1"/>
        </dgm:presLayoutVars>
      </dgm:prSet>
      <dgm:spPr/>
    </dgm:pt>
    <dgm:pt modelId="{11CA870E-6635-4E37-9499-E87FBB2BF870}" type="pres">
      <dgm:prSet presAssocID="{530B939F-88D6-496D-935A-2420294C5BBF}" presName="aSpace2" presStyleCnt="0"/>
      <dgm:spPr/>
    </dgm:pt>
    <dgm:pt modelId="{088D8598-6C32-46DC-81F1-D91E9D423790}" type="pres">
      <dgm:prSet presAssocID="{FF19949E-98AE-4074-AC0D-50289F5F8B4C}" presName="childNode" presStyleLbl="node1" presStyleIdx="2" presStyleCnt="7">
        <dgm:presLayoutVars>
          <dgm:bulletEnabled val="1"/>
        </dgm:presLayoutVars>
      </dgm:prSet>
      <dgm:spPr/>
    </dgm:pt>
    <dgm:pt modelId="{21C53CA1-4AD8-47F8-901A-845C11141F30}" type="pres">
      <dgm:prSet presAssocID="{FF19949E-98AE-4074-AC0D-50289F5F8B4C}" presName="aSpace2" presStyleCnt="0"/>
      <dgm:spPr/>
    </dgm:pt>
    <dgm:pt modelId="{49AC4674-2FDE-4D74-BEA6-06C9115C986D}" type="pres">
      <dgm:prSet presAssocID="{0F4DFA86-61C2-4550-AC25-F51F96B98106}" presName="childNode" presStyleLbl="node1" presStyleIdx="3" presStyleCnt="7">
        <dgm:presLayoutVars>
          <dgm:bulletEnabled val="1"/>
        </dgm:presLayoutVars>
      </dgm:prSet>
      <dgm:spPr/>
    </dgm:pt>
    <dgm:pt modelId="{CBB51025-1254-4547-A07F-C03357793673}" type="pres">
      <dgm:prSet presAssocID="{2C437C88-B885-4E5C-9846-ABB62EE147DF}" presName="aSpace" presStyleCnt="0"/>
      <dgm:spPr/>
    </dgm:pt>
    <dgm:pt modelId="{7E21FC51-A958-4FB4-BD4D-625E58A612B3}" type="pres">
      <dgm:prSet presAssocID="{1302EA65-DE9D-437A-9419-DB9E91BF63B1}" presName="compNode" presStyleCnt="0"/>
      <dgm:spPr/>
    </dgm:pt>
    <dgm:pt modelId="{866F523C-78A2-4318-BA8F-19FC57DFB491}" type="pres">
      <dgm:prSet presAssocID="{1302EA65-DE9D-437A-9419-DB9E91BF63B1}" presName="aNode" presStyleLbl="bgShp" presStyleIdx="1" presStyleCnt="2"/>
      <dgm:spPr/>
    </dgm:pt>
    <dgm:pt modelId="{560B6F82-8A72-4667-B5F9-AEAF42FF152E}" type="pres">
      <dgm:prSet presAssocID="{1302EA65-DE9D-437A-9419-DB9E91BF63B1}" presName="textNode" presStyleLbl="bgShp" presStyleIdx="1" presStyleCnt="2"/>
      <dgm:spPr/>
    </dgm:pt>
    <dgm:pt modelId="{D6A98F71-CE55-4B79-B176-A66A470F6E73}" type="pres">
      <dgm:prSet presAssocID="{1302EA65-DE9D-437A-9419-DB9E91BF63B1}" presName="compChildNode" presStyleCnt="0"/>
      <dgm:spPr/>
    </dgm:pt>
    <dgm:pt modelId="{02FD5CF5-7B94-4919-812B-800322361EAF}" type="pres">
      <dgm:prSet presAssocID="{1302EA65-DE9D-437A-9419-DB9E91BF63B1}" presName="theInnerList" presStyleCnt="0"/>
      <dgm:spPr/>
    </dgm:pt>
    <dgm:pt modelId="{377B29EC-BE6A-4E58-93E6-654D834E3B47}" type="pres">
      <dgm:prSet presAssocID="{B3FECFDF-E759-454C-A055-33EC3684EB09}" presName="childNode" presStyleLbl="node1" presStyleIdx="4" presStyleCnt="7">
        <dgm:presLayoutVars>
          <dgm:bulletEnabled val="1"/>
        </dgm:presLayoutVars>
      </dgm:prSet>
      <dgm:spPr/>
    </dgm:pt>
    <dgm:pt modelId="{C15D8686-E69B-4F53-8EAA-CA0FA0A54896}" type="pres">
      <dgm:prSet presAssocID="{B3FECFDF-E759-454C-A055-33EC3684EB09}" presName="aSpace2" presStyleCnt="0"/>
      <dgm:spPr/>
    </dgm:pt>
    <dgm:pt modelId="{9677E5E9-BF12-470E-A9F2-808953EEA57F}" type="pres">
      <dgm:prSet presAssocID="{4CADD4EE-ABAC-4F0E-BB9E-4C9A7FFA1C71}" presName="childNode" presStyleLbl="node1" presStyleIdx="5" presStyleCnt="7">
        <dgm:presLayoutVars>
          <dgm:bulletEnabled val="1"/>
        </dgm:presLayoutVars>
      </dgm:prSet>
      <dgm:spPr/>
    </dgm:pt>
    <dgm:pt modelId="{DA920A98-2931-410C-9186-0E244F9CBC73}" type="pres">
      <dgm:prSet presAssocID="{4CADD4EE-ABAC-4F0E-BB9E-4C9A7FFA1C71}" presName="aSpace2" presStyleCnt="0"/>
      <dgm:spPr/>
    </dgm:pt>
    <dgm:pt modelId="{91F5E1CD-4429-47FB-9DE8-1B5FCFD42C0B}" type="pres">
      <dgm:prSet presAssocID="{BAAD8EBF-0E43-4399-81C9-C76847C84146}" presName="childNode" presStyleLbl="node1" presStyleIdx="6" presStyleCnt="7">
        <dgm:presLayoutVars>
          <dgm:bulletEnabled val="1"/>
        </dgm:presLayoutVars>
      </dgm:prSet>
      <dgm:spPr/>
    </dgm:pt>
  </dgm:ptLst>
  <dgm:cxnLst>
    <dgm:cxn modelId="{E28B890F-64BC-43AE-8B14-158D6CE19A66}" srcId="{7F55BD09-D004-4E21-BC8B-D15EBD1D53E9}" destId="{2C437C88-B885-4E5C-9846-ABB62EE147DF}" srcOrd="0" destOrd="0" parTransId="{597B6747-400B-4C6A-90DD-1D6F0D0E4BE7}" sibTransId="{0EFEB947-21BE-4278-96B3-A5CB95F1C7B1}"/>
    <dgm:cxn modelId="{18230226-FAB9-44DB-9916-DB35BDAB179F}" srcId="{2C437C88-B885-4E5C-9846-ABB62EE147DF}" destId="{FF19949E-98AE-4074-AC0D-50289F5F8B4C}" srcOrd="2" destOrd="0" parTransId="{2DED9666-03E6-4168-A779-5B02146B85E5}" sibTransId="{018C419E-4669-4F51-BF82-DA36B3E1AD5D}"/>
    <dgm:cxn modelId="{A575A439-A690-497F-81B5-A3C07ED4D77B}" type="presOf" srcId="{1302EA65-DE9D-437A-9419-DB9E91BF63B1}" destId="{866F523C-78A2-4318-BA8F-19FC57DFB491}" srcOrd="0" destOrd="0" presId="urn:microsoft.com/office/officeart/2005/8/layout/lProcess2"/>
    <dgm:cxn modelId="{64E91745-6374-4B23-B289-52CF4ED4D8B2}" type="presOf" srcId="{2C437C88-B885-4E5C-9846-ABB62EE147DF}" destId="{CD21AE1A-1CC3-46E8-8DC5-235371BAAF50}" srcOrd="0" destOrd="0" presId="urn:microsoft.com/office/officeart/2005/8/layout/lProcess2"/>
    <dgm:cxn modelId="{263B8467-1B62-4FE8-B1C6-55CF78DB9024}" srcId="{2C437C88-B885-4E5C-9846-ABB62EE147DF}" destId="{0F4DFA86-61C2-4550-AC25-F51F96B98106}" srcOrd="3" destOrd="0" parTransId="{19DB8069-F91A-48BF-91AC-BBEB1F72A963}" sibTransId="{2B89A52F-F903-4E36-BF77-4DEC8ABEE9DB}"/>
    <dgm:cxn modelId="{F1858949-3A46-466D-BA47-75E0B1159B50}" srcId="{1302EA65-DE9D-437A-9419-DB9E91BF63B1}" destId="{4CADD4EE-ABAC-4F0E-BB9E-4C9A7FFA1C71}" srcOrd="1" destOrd="0" parTransId="{A83D8717-9BDF-4DF2-9B47-71BF63EE42DF}" sibTransId="{C01395B9-A522-40DF-9530-FAFB33DD10B3}"/>
    <dgm:cxn modelId="{9C48C269-74C3-4963-A58A-6741DBF37865}" type="presOf" srcId="{B3FECFDF-E759-454C-A055-33EC3684EB09}" destId="{377B29EC-BE6A-4E58-93E6-654D834E3B47}" srcOrd="0" destOrd="0" presId="urn:microsoft.com/office/officeart/2005/8/layout/lProcess2"/>
    <dgm:cxn modelId="{1454FB6B-B828-4262-96B9-60E7ADF5ADAD}" type="presOf" srcId="{4CADD4EE-ABAC-4F0E-BB9E-4C9A7FFA1C71}" destId="{9677E5E9-BF12-470E-A9F2-808953EEA57F}" srcOrd="0" destOrd="0" presId="urn:microsoft.com/office/officeart/2005/8/layout/lProcess2"/>
    <dgm:cxn modelId="{99190271-129E-4AF0-BC35-0F46C2726F57}" type="presOf" srcId="{530B939F-88D6-496D-935A-2420294C5BBF}" destId="{5A5E3088-2184-4E1F-9391-A6D9C1E11AD5}" srcOrd="0" destOrd="0" presId="urn:microsoft.com/office/officeart/2005/8/layout/lProcess2"/>
    <dgm:cxn modelId="{6AE9F974-6A02-432E-97E8-3C89774BB7E6}" type="presOf" srcId="{0F4DFA86-61C2-4550-AC25-F51F96B98106}" destId="{49AC4674-2FDE-4D74-BEA6-06C9115C986D}" srcOrd="0" destOrd="0" presId="urn:microsoft.com/office/officeart/2005/8/layout/lProcess2"/>
    <dgm:cxn modelId="{9D374976-874B-4BBD-A215-7FFED5ADD6BF}" srcId="{2C437C88-B885-4E5C-9846-ABB62EE147DF}" destId="{15007444-33B6-457F-9592-55AF0DD60E93}" srcOrd="0" destOrd="0" parTransId="{F0A148EF-66DC-462C-8BBD-DF734ACC3167}" sibTransId="{D012216A-A77C-4642-AACD-1078F8112F6A}"/>
    <dgm:cxn modelId="{C1E2DD56-4164-4E1B-8229-953323369507}" srcId="{1302EA65-DE9D-437A-9419-DB9E91BF63B1}" destId="{BAAD8EBF-0E43-4399-81C9-C76847C84146}" srcOrd="2" destOrd="0" parTransId="{2B3A8E6B-6F0B-4F67-860C-408E216ACB06}" sibTransId="{19D1BA7E-5638-4F9C-BF40-26EE1041690E}"/>
    <dgm:cxn modelId="{0CED327B-497F-46EE-977C-D6B9110F1853}" srcId="{1302EA65-DE9D-437A-9419-DB9E91BF63B1}" destId="{B3FECFDF-E759-454C-A055-33EC3684EB09}" srcOrd="0" destOrd="0" parTransId="{D85FAB29-CAF2-4A9F-88ED-B46632CE0D9D}" sibTransId="{B104B287-C50B-4057-A9BB-0096FBE17A7F}"/>
    <dgm:cxn modelId="{4C0D5B8A-5EC4-4301-92B3-10B0B97E435E}" type="presOf" srcId="{FF19949E-98AE-4074-AC0D-50289F5F8B4C}" destId="{088D8598-6C32-46DC-81F1-D91E9D423790}" srcOrd="0" destOrd="0" presId="urn:microsoft.com/office/officeart/2005/8/layout/lProcess2"/>
    <dgm:cxn modelId="{60FB2491-469B-4D8B-B870-76D8FF0A533E}" type="presOf" srcId="{7F55BD09-D004-4E21-BC8B-D15EBD1D53E9}" destId="{52A13001-E711-426A-9EA9-103E8AA14FBC}" srcOrd="0" destOrd="0" presId="urn:microsoft.com/office/officeart/2005/8/layout/lProcess2"/>
    <dgm:cxn modelId="{C3069591-2C99-4796-A162-975DEB66CBE0}" srcId="{2C437C88-B885-4E5C-9846-ABB62EE147DF}" destId="{530B939F-88D6-496D-935A-2420294C5BBF}" srcOrd="1" destOrd="0" parTransId="{A4E61403-BF57-4693-B83F-5C991DF22AED}" sibTransId="{4D34B6D1-AD75-4DB2-8228-85ED7C35636B}"/>
    <dgm:cxn modelId="{B639F7B9-43DD-4462-ACA8-6FB4775C5C29}" type="presOf" srcId="{1302EA65-DE9D-437A-9419-DB9E91BF63B1}" destId="{560B6F82-8A72-4667-B5F9-AEAF42FF152E}" srcOrd="1" destOrd="0" presId="urn:microsoft.com/office/officeart/2005/8/layout/lProcess2"/>
    <dgm:cxn modelId="{7B99F4C5-B7EC-4E88-8920-578F57F8FDE2}" srcId="{7F55BD09-D004-4E21-BC8B-D15EBD1D53E9}" destId="{1302EA65-DE9D-437A-9419-DB9E91BF63B1}" srcOrd="1" destOrd="0" parTransId="{3A0D2413-843F-48EE-91F0-0753AD27C3ED}" sibTransId="{8265A6A5-CE6C-4364-8A17-9B48F819D0CA}"/>
    <dgm:cxn modelId="{03BDFADE-2770-478C-BE99-BF51074D000D}" type="presOf" srcId="{15007444-33B6-457F-9592-55AF0DD60E93}" destId="{70A30863-6545-4FFC-BDE6-EF31211E2080}" srcOrd="0" destOrd="0" presId="urn:microsoft.com/office/officeart/2005/8/layout/lProcess2"/>
    <dgm:cxn modelId="{A2D82CE9-3A4A-4C86-B6B2-686DE66BCF61}" type="presOf" srcId="{2C437C88-B885-4E5C-9846-ABB62EE147DF}" destId="{EBBF8A37-B68A-4051-84C2-7024E0D34C90}" srcOrd="1" destOrd="0" presId="urn:microsoft.com/office/officeart/2005/8/layout/lProcess2"/>
    <dgm:cxn modelId="{DD28C9F0-5CBF-4641-9AD1-AB45EE95F8DA}" type="presOf" srcId="{BAAD8EBF-0E43-4399-81C9-C76847C84146}" destId="{91F5E1CD-4429-47FB-9DE8-1B5FCFD42C0B}" srcOrd="0" destOrd="0" presId="urn:microsoft.com/office/officeart/2005/8/layout/lProcess2"/>
    <dgm:cxn modelId="{42015F7A-23A2-4A27-B687-F77F608EF506}" type="presParOf" srcId="{52A13001-E711-426A-9EA9-103E8AA14FBC}" destId="{F6A1A14E-4272-4458-9930-919904A8E667}" srcOrd="0" destOrd="0" presId="urn:microsoft.com/office/officeart/2005/8/layout/lProcess2"/>
    <dgm:cxn modelId="{5D4A6DB3-823E-4155-A5A3-1C59E71A9BB3}" type="presParOf" srcId="{F6A1A14E-4272-4458-9930-919904A8E667}" destId="{CD21AE1A-1CC3-46E8-8DC5-235371BAAF50}" srcOrd="0" destOrd="0" presId="urn:microsoft.com/office/officeart/2005/8/layout/lProcess2"/>
    <dgm:cxn modelId="{263F3D87-58F9-4059-A9E8-5A01B83D9348}" type="presParOf" srcId="{F6A1A14E-4272-4458-9930-919904A8E667}" destId="{EBBF8A37-B68A-4051-84C2-7024E0D34C90}" srcOrd="1" destOrd="0" presId="urn:microsoft.com/office/officeart/2005/8/layout/lProcess2"/>
    <dgm:cxn modelId="{DCC8E701-A561-46D4-874F-6EA605C8FE8E}" type="presParOf" srcId="{F6A1A14E-4272-4458-9930-919904A8E667}" destId="{0CE2C7C0-07E5-489B-AEA0-57C66FE1196F}" srcOrd="2" destOrd="0" presId="urn:microsoft.com/office/officeart/2005/8/layout/lProcess2"/>
    <dgm:cxn modelId="{6617A2B3-57F1-4145-BEFC-98DC9C1C05B1}" type="presParOf" srcId="{0CE2C7C0-07E5-489B-AEA0-57C66FE1196F}" destId="{627FE54B-FA61-4B9A-8686-E21ED2F860E9}" srcOrd="0" destOrd="0" presId="urn:microsoft.com/office/officeart/2005/8/layout/lProcess2"/>
    <dgm:cxn modelId="{79CF6C57-4403-48FB-8293-502BE26C18A2}" type="presParOf" srcId="{627FE54B-FA61-4B9A-8686-E21ED2F860E9}" destId="{70A30863-6545-4FFC-BDE6-EF31211E2080}" srcOrd="0" destOrd="0" presId="urn:microsoft.com/office/officeart/2005/8/layout/lProcess2"/>
    <dgm:cxn modelId="{08665DCC-F5C2-4436-A130-BC2F60EA66E6}" type="presParOf" srcId="{627FE54B-FA61-4B9A-8686-E21ED2F860E9}" destId="{BCED3BB3-E97E-4C65-B373-798BBDDBAA68}" srcOrd="1" destOrd="0" presId="urn:microsoft.com/office/officeart/2005/8/layout/lProcess2"/>
    <dgm:cxn modelId="{AB350A88-BBF2-4B03-8734-5AFA87D19802}" type="presParOf" srcId="{627FE54B-FA61-4B9A-8686-E21ED2F860E9}" destId="{5A5E3088-2184-4E1F-9391-A6D9C1E11AD5}" srcOrd="2" destOrd="0" presId="urn:microsoft.com/office/officeart/2005/8/layout/lProcess2"/>
    <dgm:cxn modelId="{F02C7FFD-2ECB-405F-A3DD-525F4E4672D1}" type="presParOf" srcId="{627FE54B-FA61-4B9A-8686-E21ED2F860E9}" destId="{11CA870E-6635-4E37-9499-E87FBB2BF870}" srcOrd="3" destOrd="0" presId="urn:microsoft.com/office/officeart/2005/8/layout/lProcess2"/>
    <dgm:cxn modelId="{FBDD6B97-F7B2-4902-BB72-FF2A7439455E}" type="presParOf" srcId="{627FE54B-FA61-4B9A-8686-E21ED2F860E9}" destId="{088D8598-6C32-46DC-81F1-D91E9D423790}" srcOrd="4" destOrd="0" presId="urn:microsoft.com/office/officeart/2005/8/layout/lProcess2"/>
    <dgm:cxn modelId="{1BF48BDC-09FE-4E32-B718-9B07BADC1BCA}" type="presParOf" srcId="{627FE54B-FA61-4B9A-8686-E21ED2F860E9}" destId="{21C53CA1-4AD8-47F8-901A-845C11141F30}" srcOrd="5" destOrd="0" presId="urn:microsoft.com/office/officeart/2005/8/layout/lProcess2"/>
    <dgm:cxn modelId="{3A2C935E-3E77-4DF9-BAF9-503EE6A6E95E}" type="presParOf" srcId="{627FE54B-FA61-4B9A-8686-E21ED2F860E9}" destId="{49AC4674-2FDE-4D74-BEA6-06C9115C986D}" srcOrd="6" destOrd="0" presId="urn:microsoft.com/office/officeart/2005/8/layout/lProcess2"/>
    <dgm:cxn modelId="{ECE529E8-3626-488B-AE18-94D8A0CA130D}" type="presParOf" srcId="{52A13001-E711-426A-9EA9-103E8AA14FBC}" destId="{CBB51025-1254-4547-A07F-C03357793673}" srcOrd="1" destOrd="0" presId="urn:microsoft.com/office/officeart/2005/8/layout/lProcess2"/>
    <dgm:cxn modelId="{C15F1224-84FE-4062-90D3-A9710CCFE864}" type="presParOf" srcId="{52A13001-E711-426A-9EA9-103E8AA14FBC}" destId="{7E21FC51-A958-4FB4-BD4D-625E58A612B3}" srcOrd="2" destOrd="0" presId="urn:microsoft.com/office/officeart/2005/8/layout/lProcess2"/>
    <dgm:cxn modelId="{8AF1AEDF-B78E-4F19-B4DF-9B9C354051FE}" type="presParOf" srcId="{7E21FC51-A958-4FB4-BD4D-625E58A612B3}" destId="{866F523C-78A2-4318-BA8F-19FC57DFB491}" srcOrd="0" destOrd="0" presId="urn:microsoft.com/office/officeart/2005/8/layout/lProcess2"/>
    <dgm:cxn modelId="{486AB9DC-ACF5-4B3A-B304-B3CC55759D7A}" type="presParOf" srcId="{7E21FC51-A958-4FB4-BD4D-625E58A612B3}" destId="{560B6F82-8A72-4667-B5F9-AEAF42FF152E}" srcOrd="1" destOrd="0" presId="urn:microsoft.com/office/officeart/2005/8/layout/lProcess2"/>
    <dgm:cxn modelId="{305A6BEB-275C-4D8B-86D3-0D031CAB6AB2}" type="presParOf" srcId="{7E21FC51-A958-4FB4-BD4D-625E58A612B3}" destId="{D6A98F71-CE55-4B79-B176-A66A470F6E73}" srcOrd="2" destOrd="0" presId="urn:microsoft.com/office/officeart/2005/8/layout/lProcess2"/>
    <dgm:cxn modelId="{A5A6B139-E9F7-4A14-819A-3C2769A90A76}" type="presParOf" srcId="{D6A98F71-CE55-4B79-B176-A66A470F6E73}" destId="{02FD5CF5-7B94-4919-812B-800322361EAF}" srcOrd="0" destOrd="0" presId="urn:microsoft.com/office/officeart/2005/8/layout/lProcess2"/>
    <dgm:cxn modelId="{107448A1-4823-47E3-918A-DDB5498A6D95}" type="presParOf" srcId="{02FD5CF5-7B94-4919-812B-800322361EAF}" destId="{377B29EC-BE6A-4E58-93E6-654D834E3B47}" srcOrd="0" destOrd="0" presId="urn:microsoft.com/office/officeart/2005/8/layout/lProcess2"/>
    <dgm:cxn modelId="{4D3BBCE4-B165-4A27-8C93-E4CBFC74094B}" type="presParOf" srcId="{02FD5CF5-7B94-4919-812B-800322361EAF}" destId="{C15D8686-E69B-4F53-8EAA-CA0FA0A54896}" srcOrd="1" destOrd="0" presId="urn:microsoft.com/office/officeart/2005/8/layout/lProcess2"/>
    <dgm:cxn modelId="{FA375EC9-5819-4667-A865-C863E06FD2B2}" type="presParOf" srcId="{02FD5CF5-7B94-4919-812B-800322361EAF}" destId="{9677E5E9-BF12-470E-A9F2-808953EEA57F}" srcOrd="2" destOrd="0" presId="urn:microsoft.com/office/officeart/2005/8/layout/lProcess2"/>
    <dgm:cxn modelId="{E59F8CEE-D760-4AB7-A95F-8A0D5EC9274D}" type="presParOf" srcId="{02FD5CF5-7B94-4919-812B-800322361EAF}" destId="{DA920A98-2931-410C-9186-0E244F9CBC73}" srcOrd="3" destOrd="0" presId="urn:microsoft.com/office/officeart/2005/8/layout/lProcess2"/>
    <dgm:cxn modelId="{C2D0DD9A-EA0C-41A2-AFCA-342DA5324489}" type="presParOf" srcId="{02FD5CF5-7B94-4919-812B-800322361EAF}" destId="{91F5E1CD-4429-47FB-9DE8-1B5FCFD42C0B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F55BD09-D004-4E21-BC8B-D15EBD1D53E9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5007444-33B6-457F-9592-55AF0DD60E93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상품등록</a:t>
          </a:r>
        </a:p>
      </dgm:t>
    </dgm:pt>
    <dgm:pt modelId="{F0A148EF-66DC-462C-8BBD-DF734ACC3167}" type="parTrans" cxnId="{9D374976-874B-4BBD-A215-7FFED5ADD6BF}">
      <dgm:prSet/>
      <dgm:spPr/>
      <dgm:t>
        <a:bodyPr/>
        <a:lstStyle/>
        <a:p>
          <a:pPr latinLnBrk="1"/>
          <a:endParaRPr lang="ko-KR" altLang="en-US" sz="1200"/>
        </a:p>
      </dgm:t>
    </dgm:pt>
    <dgm:pt modelId="{D012216A-A77C-4642-AACD-1078F8112F6A}" type="sibTrans" cxnId="{9D374976-874B-4BBD-A215-7FFED5ADD6BF}">
      <dgm:prSet/>
      <dgm:spPr/>
      <dgm:t>
        <a:bodyPr/>
        <a:lstStyle/>
        <a:p>
          <a:pPr latinLnBrk="1"/>
          <a:endParaRPr lang="ko-KR" altLang="en-US" sz="1200"/>
        </a:p>
      </dgm:t>
    </dgm:pt>
    <dgm:pt modelId="{0F4DFA86-61C2-4550-AC25-F51F96B98106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상품 삭제</a:t>
          </a:r>
        </a:p>
      </dgm:t>
    </dgm:pt>
    <dgm:pt modelId="{19DB8069-F91A-48BF-91AC-BBEB1F72A963}" type="parTrans" cxnId="{263B8467-1B62-4FE8-B1C6-55CF78DB9024}">
      <dgm:prSet/>
      <dgm:spPr/>
      <dgm:t>
        <a:bodyPr/>
        <a:lstStyle/>
        <a:p>
          <a:pPr latinLnBrk="1"/>
          <a:endParaRPr lang="ko-KR" altLang="en-US" sz="1200"/>
        </a:p>
      </dgm:t>
    </dgm:pt>
    <dgm:pt modelId="{2B89A52F-F903-4E36-BF77-4DEC8ABEE9DB}" type="sibTrans" cxnId="{263B8467-1B62-4FE8-B1C6-55CF78DB9024}">
      <dgm:prSet/>
      <dgm:spPr/>
      <dgm:t>
        <a:bodyPr/>
        <a:lstStyle/>
        <a:p>
          <a:pPr latinLnBrk="1"/>
          <a:endParaRPr lang="ko-KR" altLang="en-US" sz="1200"/>
        </a:p>
      </dgm:t>
    </dgm:pt>
    <dgm:pt modelId="{2C437C88-B885-4E5C-9846-ABB62EE147DF}">
      <dgm:prSet phldrT="[텍스트]" custT="1"/>
      <dgm:spPr>
        <a:solidFill>
          <a:srgbClr val="C1C1E5"/>
        </a:solidFill>
      </dgm:spPr>
      <dgm:t>
        <a:bodyPr/>
        <a:lstStyle/>
        <a:p>
          <a:pPr latinLnBrk="1"/>
          <a:r>
            <a:rPr lang="ko-KR" altLang="en-US" sz="1200" b="1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상품관리</a:t>
          </a:r>
        </a:p>
      </dgm:t>
    </dgm:pt>
    <dgm:pt modelId="{597B6747-400B-4C6A-90DD-1D6F0D0E4BE7}" type="parTrans" cxnId="{E28B890F-64BC-43AE-8B14-158D6CE19A66}">
      <dgm:prSet/>
      <dgm:spPr/>
      <dgm:t>
        <a:bodyPr/>
        <a:lstStyle/>
        <a:p>
          <a:pPr latinLnBrk="1"/>
          <a:endParaRPr lang="ko-KR" altLang="en-US" sz="1200"/>
        </a:p>
      </dgm:t>
    </dgm:pt>
    <dgm:pt modelId="{0EFEB947-21BE-4278-96B3-A5CB95F1C7B1}" type="sibTrans" cxnId="{E28B890F-64BC-43AE-8B14-158D6CE19A66}">
      <dgm:prSet/>
      <dgm:spPr/>
      <dgm:t>
        <a:bodyPr/>
        <a:lstStyle/>
        <a:p>
          <a:pPr latinLnBrk="1"/>
          <a:endParaRPr lang="ko-KR" altLang="en-US" sz="1200"/>
        </a:p>
      </dgm:t>
    </dgm:pt>
    <dgm:pt modelId="{FF19949E-98AE-4074-AC0D-50289F5F8B4C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상품 입고</a:t>
          </a:r>
        </a:p>
      </dgm:t>
    </dgm:pt>
    <dgm:pt modelId="{2DED9666-03E6-4168-A779-5B02146B85E5}" type="parTrans" cxnId="{18230226-FAB9-44DB-9916-DB35BDAB179F}">
      <dgm:prSet/>
      <dgm:spPr/>
      <dgm:t>
        <a:bodyPr/>
        <a:lstStyle/>
        <a:p>
          <a:pPr latinLnBrk="1"/>
          <a:endParaRPr lang="ko-KR" altLang="en-US" sz="1200"/>
        </a:p>
      </dgm:t>
    </dgm:pt>
    <dgm:pt modelId="{018C419E-4669-4F51-BF82-DA36B3E1AD5D}" type="sibTrans" cxnId="{18230226-FAB9-44DB-9916-DB35BDAB179F}">
      <dgm:prSet/>
      <dgm:spPr/>
      <dgm:t>
        <a:bodyPr/>
        <a:lstStyle/>
        <a:p>
          <a:pPr latinLnBrk="1"/>
          <a:endParaRPr lang="ko-KR" altLang="en-US" sz="1200"/>
        </a:p>
      </dgm:t>
    </dgm:pt>
    <dgm:pt modelId="{1302EA65-DE9D-437A-9419-DB9E91BF63B1}">
      <dgm:prSet phldrT="[텍스트]" custT="1"/>
      <dgm:spPr>
        <a:solidFill>
          <a:srgbClr val="C1C1E5"/>
        </a:solidFill>
      </dgm:spPr>
      <dgm:t>
        <a:bodyPr/>
        <a:lstStyle/>
        <a:p>
          <a:pPr latinLnBrk="1"/>
          <a:r>
            <a:rPr lang="ko-KR" altLang="en-US" sz="1200" b="1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기타관리</a:t>
          </a:r>
        </a:p>
      </dgm:t>
    </dgm:pt>
    <dgm:pt modelId="{8265A6A5-CE6C-4364-8A17-9B48F819D0CA}" type="sibTrans" cxnId="{7B99F4C5-B7EC-4E88-8920-578F57F8FDE2}">
      <dgm:prSet/>
      <dgm:spPr/>
      <dgm:t>
        <a:bodyPr/>
        <a:lstStyle/>
        <a:p>
          <a:pPr latinLnBrk="1"/>
          <a:endParaRPr lang="ko-KR" altLang="en-US" sz="1200"/>
        </a:p>
      </dgm:t>
    </dgm:pt>
    <dgm:pt modelId="{3A0D2413-843F-48EE-91F0-0753AD27C3ED}" type="parTrans" cxnId="{7B99F4C5-B7EC-4E88-8920-578F57F8FDE2}">
      <dgm:prSet/>
      <dgm:spPr/>
      <dgm:t>
        <a:bodyPr/>
        <a:lstStyle/>
        <a:p>
          <a:pPr latinLnBrk="1"/>
          <a:endParaRPr lang="ko-KR" altLang="en-US" sz="1200"/>
        </a:p>
      </dgm:t>
    </dgm:pt>
    <dgm:pt modelId="{B3FECFDF-E759-454C-A055-33EC3684EB09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문의목록 확인</a:t>
          </a:r>
        </a:p>
      </dgm:t>
    </dgm:pt>
    <dgm:pt modelId="{B104B287-C50B-4057-A9BB-0096FBE17A7F}" type="sibTrans" cxnId="{0CED327B-497F-46EE-977C-D6B9110F1853}">
      <dgm:prSet/>
      <dgm:spPr/>
      <dgm:t>
        <a:bodyPr/>
        <a:lstStyle/>
        <a:p>
          <a:pPr latinLnBrk="1"/>
          <a:endParaRPr lang="ko-KR" altLang="en-US" sz="1200"/>
        </a:p>
      </dgm:t>
    </dgm:pt>
    <dgm:pt modelId="{D85FAB29-CAF2-4A9F-88ED-B46632CE0D9D}" type="parTrans" cxnId="{0CED327B-497F-46EE-977C-D6B9110F1853}">
      <dgm:prSet/>
      <dgm:spPr/>
      <dgm:t>
        <a:bodyPr/>
        <a:lstStyle/>
        <a:p>
          <a:pPr latinLnBrk="1"/>
          <a:endParaRPr lang="ko-KR" altLang="en-US" sz="1200"/>
        </a:p>
      </dgm:t>
    </dgm:pt>
    <dgm:pt modelId="{4CADD4EE-ABAC-4F0E-BB9E-4C9A7FFA1C71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문의 답변</a:t>
          </a:r>
        </a:p>
      </dgm:t>
    </dgm:pt>
    <dgm:pt modelId="{C01395B9-A522-40DF-9530-FAFB33DD10B3}" type="sibTrans" cxnId="{F1858949-3A46-466D-BA47-75E0B1159B50}">
      <dgm:prSet/>
      <dgm:spPr/>
      <dgm:t>
        <a:bodyPr/>
        <a:lstStyle/>
        <a:p>
          <a:pPr latinLnBrk="1"/>
          <a:endParaRPr lang="ko-KR" altLang="en-US" sz="1200"/>
        </a:p>
      </dgm:t>
    </dgm:pt>
    <dgm:pt modelId="{A83D8717-9BDF-4DF2-9B47-71BF63EE42DF}" type="parTrans" cxnId="{F1858949-3A46-466D-BA47-75E0B1159B50}">
      <dgm:prSet/>
      <dgm:spPr/>
      <dgm:t>
        <a:bodyPr/>
        <a:lstStyle/>
        <a:p>
          <a:pPr latinLnBrk="1"/>
          <a:endParaRPr lang="ko-KR" altLang="en-US" sz="1200"/>
        </a:p>
      </dgm:t>
    </dgm:pt>
    <dgm:pt modelId="{421A9495-1488-4BEB-B963-134894F8387B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송장 등록</a:t>
          </a:r>
        </a:p>
      </dgm:t>
    </dgm:pt>
    <dgm:pt modelId="{017B1BA9-1420-4B5D-AF9D-A5E822C2B0DC}" type="parTrans" cxnId="{C00A445E-21A6-4D3E-B823-0705481D146D}">
      <dgm:prSet/>
      <dgm:spPr/>
      <dgm:t>
        <a:bodyPr/>
        <a:lstStyle/>
        <a:p>
          <a:pPr latinLnBrk="1"/>
          <a:endParaRPr lang="ko-KR" altLang="en-US"/>
        </a:p>
      </dgm:t>
    </dgm:pt>
    <dgm:pt modelId="{BA29B781-055C-46EF-9A20-376303AF1116}" type="sibTrans" cxnId="{C00A445E-21A6-4D3E-B823-0705481D146D}">
      <dgm:prSet/>
      <dgm:spPr/>
      <dgm:t>
        <a:bodyPr/>
        <a:lstStyle/>
        <a:p>
          <a:pPr latinLnBrk="1"/>
          <a:endParaRPr lang="ko-KR" altLang="en-US"/>
        </a:p>
      </dgm:t>
    </dgm:pt>
    <dgm:pt modelId="{61E1A081-58CA-4FEE-A59A-3B7EDDE3B273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주문목록 </a:t>
          </a:r>
          <a:endParaRPr lang="en-US" altLang="ko-KR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확인</a:t>
          </a:r>
        </a:p>
      </dgm:t>
    </dgm:pt>
    <dgm:pt modelId="{EBDFCBA2-D4F3-4F98-A5D5-84647DDDE9DB}" type="parTrans" cxnId="{7703E6FB-0153-41B2-838B-281C48D0E1D5}">
      <dgm:prSet/>
      <dgm:spPr/>
      <dgm:t>
        <a:bodyPr/>
        <a:lstStyle/>
        <a:p>
          <a:pPr latinLnBrk="1"/>
          <a:endParaRPr lang="ko-KR" altLang="en-US"/>
        </a:p>
      </dgm:t>
    </dgm:pt>
    <dgm:pt modelId="{24F3C832-13C8-472C-8BAD-B46A0ABAB0FD}" type="sibTrans" cxnId="{7703E6FB-0153-41B2-838B-281C48D0E1D5}">
      <dgm:prSet/>
      <dgm:spPr/>
      <dgm:t>
        <a:bodyPr/>
        <a:lstStyle/>
        <a:p>
          <a:pPr latinLnBrk="1"/>
          <a:endParaRPr lang="ko-KR" altLang="en-US"/>
        </a:p>
      </dgm:t>
    </dgm:pt>
    <dgm:pt modelId="{911B36F1-416F-463F-8081-97152CE43C2B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매출동향 </a:t>
          </a:r>
          <a:endParaRPr lang="en-US" altLang="ko-KR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확인</a:t>
          </a:r>
        </a:p>
      </dgm:t>
    </dgm:pt>
    <dgm:pt modelId="{641B1165-3B75-4142-8B46-147B93F58676}" type="parTrans" cxnId="{ECFBF9D9-6800-42CF-95BF-A54BCF8EED15}">
      <dgm:prSet/>
      <dgm:spPr/>
      <dgm:t>
        <a:bodyPr/>
        <a:lstStyle/>
        <a:p>
          <a:pPr latinLnBrk="1"/>
          <a:endParaRPr lang="ko-KR" altLang="en-US"/>
        </a:p>
      </dgm:t>
    </dgm:pt>
    <dgm:pt modelId="{66C3119A-287D-4AEA-BB96-44B4D7D402AF}" type="sibTrans" cxnId="{ECFBF9D9-6800-42CF-95BF-A54BCF8EED15}">
      <dgm:prSet/>
      <dgm:spPr/>
      <dgm:t>
        <a:bodyPr/>
        <a:lstStyle/>
        <a:p>
          <a:pPr latinLnBrk="1"/>
          <a:endParaRPr lang="ko-KR" altLang="en-US"/>
        </a:p>
      </dgm:t>
    </dgm:pt>
    <dgm:pt modelId="{52A13001-E711-426A-9EA9-103E8AA14FBC}" type="pres">
      <dgm:prSet presAssocID="{7F55BD09-D004-4E21-BC8B-D15EBD1D53E9}" presName="theList" presStyleCnt="0">
        <dgm:presLayoutVars>
          <dgm:dir/>
          <dgm:animLvl val="lvl"/>
          <dgm:resizeHandles val="exact"/>
        </dgm:presLayoutVars>
      </dgm:prSet>
      <dgm:spPr/>
    </dgm:pt>
    <dgm:pt modelId="{F6A1A14E-4272-4458-9930-919904A8E667}" type="pres">
      <dgm:prSet presAssocID="{2C437C88-B885-4E5C-9846-ABB62EE147DF}" presName="compNode" presStyleCnt="0"/>
      <dgm:spPr/>
    </dgm:pt>
    <dgm:pt modelId="{CD21AE1A-1CC3-46E8-8DC5-235371BAAF50}" type="pres">
      <dgm:prSet presAssocID="{2C437C88-B885-4E5C-9846-ABB62EE147DF}" presName="aNode" presStyleLbl="bgShp" presStyleIdx="0" presStyleCnt="2"/>
      <dgm:spPr/>
    </dgm:pt>
    <dgm:pt modelId="{EBBF8A37-B68A-4051-84C2-7024E0D34C90}" type="pres">
      <dgm:prSet presAssocID="{2C437C88-B885-4E5C-9846-ABB62EE147DF}" presName="textNode" presStyleLbl="bgShp" presStyleIdx="0" presStyleCnt="2"/>
      <dgm:spPr/>
    </dgm:pt>
    <dgm:pt modelId="{0CE2C7C0-07E5-489B-AEA0-57C66FE1196F}" type="pres">
      <dgm:prSet presAssocID="{2C437C88-B885-4E5C-9846-ABB62EE147DF}" presName="compChildNode" presStyleCnt="0"/>
      <dgm:spPr/>
    </dgm:pt>
    <dgm:pt modelId="{627FE54B-FA61-4B9A-8686-E21ED2F860E9}" type="pres">
      <dgm:prSet presAssocID="{2C437C88-B885-4E5C-9846-ABB62EE147DF}" presName="theInnerList" presStyleCnt="0"/>
      <dgm:spPr/>
    </dgm:pt>
    <dgm:pt modelId="{70A30863-6545-4FFC-BDE6-EF31211E2080}" type="pres">
      <dgm:prSet presAssocID="{15007444-33B6-457F-9592-55AF0DD60E93}" presName="childNode" presStyleLbl="node1" presStyleIdx="0" presStyleCnt="8">
        <dgm:presLayoutVars>
          <dgm:bulletEnabled val="1"/>
        </dgm:presLayoutVars>
      </dgm:prSet>
      <dgm:spPr/>
    </dgm:pt>
    <dgm:pt modelId="{BCED3BB3-E97E-4C65-B373-798BBDDBAA68}" type="pres">
      <dgm:prSet presAssocID="{15007444-33B6-457F-9592-55AF0DD60E93}" presName="aSpace2" presStyleCnt="0"/>
      <dgm:spPr/>
    </dgm:pt>
    <dgm:pt modelId="{088D8598-6C32-46DC-81F1-D91E9D423790}" type="pres">
      <dgm:prSet presAssocID="{FF19949E-98AE-4074-AC0D-50289F5F8B4C}" presName="childNode" presStyleLbl="node1" presStyleIdx="1" presStyleCnt="8">
        <dgm:presLayoutVars>
          <dgm:bulletEnabled val="1"/>
        </dgm:presLayoutVars>
      </dgm:prSet>
      <dgm:spPr/>
    </dgm:pt>
    <dgm:pt modelId="{21C53CA1-4AD8-47F8-901A-845C11141F30}" type="pres">
      <dgm:prSet presAssocID="{FF19949E-98AE-4074-AC0D-50289F5F8B4C}" presName="aSpace2" presStyleCnt="0"/>
      <dgm:spPr/>
    </dgm:pt>
    <dgm:pt modelId="{49AC4674-2FDE-4D74-BEA6-06C9115C986D}" type="pres">
      <dgm:prSet presAssocID="{0F4DFA86-61C2-4550-AC25-F51F96B98106}" presName="childNode" presStyleLbl="node1" presStyleIdx="2" presStyleCnt="8">
        <dgm:presLayoutVars>
          <dgm:bulletEnabled val="1"/>
        </dgm:presLayoutVars>
      </dgm:prSet>
      <dgm:spPr/>
    </dgm:pt>
    <dgm:pt modelId="{23CCE8C0-D1F9-43A3-AEDE-010A67F3981F}" type="pres">
      <dgm:prSet presAssocID="{0F4DFA86-61C2-4550-AC25-F51F96B98106}" presName="aSpace2" presStyleCnt="0"/>
      <dgm:spPr/>
    </dgm:pt>
    <dgm:pt modelId="{D86F7351-0B53-42B5-9579-5F3F388E7636}" type="pres">
      <dgm:prSet presAssocID="{61E1A081-58CA-4FEE-A59A-3B7EDDE3B273}" presName="childNode" presStyleLbl="node1" presStyleIdx="3" presStyleCnt="8">
        <dgm:presLayoutVars>
          <dgm:bulletEnabled val="1"/>
        </dgm:presLayoutVars>
      </dgm:prSet>
      <dgm:spPr/>
    </dgm:pt>
    <dgm:pt modelId="{CCD8F87D-5A4C-411A-9AA6-7469A603C60F}" type="pres">
      <dgm:prSet presAssocID="{61E1A081-58CA-4FEE-A59A-3B7EDDE3B273}" presName="aSpace2" presStyleCnt="0"/>
      <dgm:spPr/>
    </dgm:pt>
    <dgm:pt modelId="{4075F340-EE7E-437E-921B-8BB7D2DF00A2}" type="pres">
      <dgm:prSet presAssocID="{421A9495-1488-4BEB-B963-134894F8387B}" presName="childNode" presStyleLbl="node1" presStyleIdx="4" presStyleCnt="8">
        <dgm:presLayoutVars>
          <dgm:bulletEnabled val="1"/>
        </dgm:presLayoutVars>
      </dgm:prSet>
      <dgm:spPr/>
    </dgm:pt>
    <dgm:pt modelId="{CBB51025-1254-4547-A07F-C03357793673}" type="pres">
      <dgm:prSet presAssocID="{2C437C88-B885-4E5C-9846-ABB62EE147DF}" presName="aSpace" presStyleCnt="0"/>
      <dgm:spPr/>
    </dgm:pt>
    <dgm:pt modelId="{7E21FC51-A958-4FB4-BD4D-625E58A612B3}" type="pres">
      <dgm:prSet presAssocID="{1302EA65-DE9D-437A-9419-DB9E91BF63B1}" presName="compNode" presStyleCnt="0"/>
      <dgm:spPr/>
    </dgm:pt>
    <dgm:pt modelId="{866F523C-78A2-4318-BA8F-19FC57DFB491}" type="pres">
      <dgm:prSet presAssocID="{1302EA65-DE9D-437A-9419-DB9E91BF63B1}" presName="aNode" presStyleLbl="bgShp" presStyleIdx="1" presStyleCnt="2"/>
      <dgm:spPr/>
    </dgm:pt>
    <dgm:pt modelId="{560B6F82-8A72-4667-B5F9-AEAF42FF152E}" type="pres">
      <dgm:prSet presAssocID="{1302EA65-DE9D-437A-9419-DB9E91BF63B1}" presName="textNode" presStyleLbl="bgShp" presStyleIdx="1" presStyleCnt="2"/>
      <dgm:spPr/>
    </dgm:pt>
    <dgm:pt modelId="{D6A98F71-CE55-4B79-B176-A66A470F6E73}" type="pres">
      <dgm:prSet presAssocID="{1302EA65-DE9D-437A-9419-DB9E91BF63B1}" presName="compChildNode" presStyleCnt="0"/>
      <dgm:spPr/>
    </dgm:pt>
    <dgm:pt modelId="{02FD5CF5-7B94-4919-812B-800322361EAF}" type="pres">
      <dgm:prSet presAssocID="{1302EA65-DE9D-437A-9419-DB9E91BF63B1}" presName="theInnerList" presStyleCnt="0"/>
      <dgm:spPr/>
    </dgm:pt>
    <dgm:pt modelId="{377B29EC-BE6A-4E58-93E6-654D834E3B47}" type="pres">
      <dgm:prSet presAssocID="{B3FECFDF-E759-454C-A055-33EC3684EB09}" presName="childNode" presStyleLbl="node1" presStyleIdx="5" presStyleCnt="8">
        <dgm:presLayoutVars>
          <dgm:bulletEnabled val="1"/>
        </dgm:presLayoutVars>
      </dgm:prSet>
      <dgm:spPr/>
    </dgm:pt>
    <dgm:pt modelId="{C15D8686-E69B-4F53-8EAA-CA0FA0A54896}" type="pres">
      <dgm:prSet presAssocID="{B3FECFDF-E759-454C-A055-33EC3684EB09}" presName="aSpace2" presStyleCnt="0"/>
      <dgm:spPr/>
    </dgm:pt>
    <dgm:pt modelId="{9677E5E9-BF12-470E-A9F2-808953EEA57F}" type="pres">
      <dgm:prSet presAssocID="{4CADD4EE-ABAC-4F0E-BB9E-4C9A7FFA1C71}" presName="childNode" presStyleLbl="node1" presStyleIdx="6" presStyleCnt="8">
        <dgm:presLayoutVars>
          <dgm:bulletEnabled val="1"/>
        </dgm:presLayoutVars>
      </dgm:prSet>
      <dgm:spPr/>
    </dgm:pt>
    <dgm:pt modelId="{0ECEF298-E797-436D-9CD1-E68E430440F6}" type="pres">
      <dgm:prSet presAssocID="{4CADD4EE-ABAC-4F0E-BB9E-4C9A7FFA1C71}" presName="aSpace2" presStyleCnt="0"/>
      <dgm:spPr/>
    </dgm:pt>
    <dgm:pt modelId="{9B7F42FF-B508-4DC0-AC89-65EA01D00F56}" type="pres">
      <dgm:prSet presAssocID="{911B36F1-416F-463F-8081-97152CE43C2B}" presName="childNode" presStyleLbl="node1" presStyleIdx="7" presStyleCnt="8">
        <dgm:presLayoutVars>
          <dgm:bulletEnabled val="1"/>
        </dgm:presLayoutVars>
      </dgm:prSet>
      <dgm:spPr/>
    </dgm:pt>
  </dgm:ptLst>
  <dgm:cxnLst>
    <dgm:cxn modelId="{E28B890F-64BC-43AE-8B14-158D6CE19A66}" srcId="{7F55BD09-D004-4E21-BC8B-D15EBD1D53E9}" destId="{2C437C88-B885-4E5C-9846-ABB62EE147DF}" srcOrd="0" destOrd="0" parTransId="{597B6747-400B-4C6A-90DD-1D6F0D0E4BE7}" sibTransId="{0EFEB947-21BE-4278-96B3-A5CB95F1C7B1}"/>
    <dgm:cxn modelId="{18230226-FAB9-44DB-9916-DB35BDAB179F}" srcId="{2C437C88-B885-4E5C-9846-ABB62EE147DF}" destId="{FF19949E-98AE-4074-AC0D-50289F5F8B4C}" srcOrd="1" destOrd="0" parTransId="{2DED9666-03E6-4168-A779-5B02146B85E5}" sibTransId="{018C419E-4669-4F51-BF82-DA36B3E1AD5D}"/>
    <dgm:cxn modelId="{A575A439-A690-497F-81B5-A3C07ED4D77B}" type="presOf" srcId="{1302EA65-DE9D-437A-9419-DB9E91BF63B1}" destId="{866F523C-78A2-4318-BA8F-19FC57DFB491}" srcOrd="0" destOrd="0" presId="urn:microsoft.com/office/officeart/2005/8/layout/lProcess2"/>
    <dgm:cxn modelId="{1D10973D-299C-47F7-8BB9-B0BEE46DC02B}" type="presOf" srcId="{421A9495-1488-4BEB-B963-134894F8387B}" destId="{4075F340-EE7E-437E-921B-8BB7D2DF00A2}" srcOrd="0" destOrd="0" presId="urn:microsoft.com/office/officeart/2005/8/layout/lProcess2"/>
    <dgm:cxn modelId="{C00A445E-21A6-4D3E-B823-0705481D146D}" srcId="{2C437C88-B885-4E5C-9846-ABB62EE147DF}" destId="{421A9495-1488-4BEB-B963-134894F8387B}" srcOrd="4" destOrd="0" parTransId="{017B1BA9-1420-4B5D-AF9D-A5E822C2B0DC}" sibTransId="{BA29B781-055C-46EF-9A20-376303AF1116}"/>
    <dgm:cxn modelId="{64E91745-6374-4B23-B289-52CF4ED4D8B2}" type="presOf" srcId="{2C437C88-B885-4E5C-9846-ABB62EE147DF}" destId="{CD21AE1A-1CC3-46E8-8DC5-235371BAAF50}" srcOrd="0" destOrd="0" presId="urn:microsoft.com/office/officeart/2005/8/layout/lProcess2"/>
    <dgm:cxn modelId="{263B8467-1B62-4FE8-B1C6-55CF78DB9024}" srcId="{2C437C88-B885-4E5C-9846-ABB62EE147DF}" destId="{0F4DFA86-61C2-4550-AC25-F51F96B98106}" srcOrd="2" destOrd="0" parTransId="{19DB8069-F91A-48BF-91AC-BBEB1F72A963}" sibTransId="{2B89A52F-F903-4E36-BF77-4DEC8ABEE9DB}"/>
    <dgm:cxn modelId="{F1858949-3A46-466D-BA47-75E0B1159B50}" srcId="{1302EA65-DE9D-437A-9419-DB9E91BF63B1}" destId="{4CADD4EE-ABAC-4F0E-BB9E-4C9A7FFA1C71}" srcOrd="1" destOrd="0" parTransId="{A83D8717-9BDF-4DF2-9B47-71BF63EE42DF}" sibTransId="{C01395B9-A522-40DF-9530-FAFB33DD10B3}"/>
    <dgm:cxn modelId="{9C48C269-74C3-4963-A58A-6741DBF37865}" type="presOf" srcId="{B3FECFDF-E759-454C-A055-33EC3684EB09}" destId="{377B29EC-BE6A-4E58-93E6-654D834E3B47}" srcOrd="0" destOrd="0" presId="urn:microsoft.com/office/officeart/2005/8/layout/lProcess2"/>
    <dgm:cxn modelId="{1454FB6B-B828-4262-96B9-60E7ADF5ADAD}" type="presOf" srcId="{4CADD4EE-ABAC-4F0E-BB9E-4C9A7FFA1C71}" destId="{9677E5E9-BF12-470E-A9F2-808953EEA57F}" srcOrd="0" destOrd="0" presId="urn:microsoft.com/office/officeart/2005/8/layout/lProcess2"/>
    <dgm:cxn modelId="{6AE9F974-6A02-432E-97E8-3C89774BB7E6}" type="presOf" srcId="{0F4DFA86-61C2-4550-AC25-F51F96B98106}" destId="{49AC4674-2FDE-4D74-BEA6-06C9115C986D}" srcOrd="0" destOrd="0" presId="urn:microsoft.com/office/officeart/2005/8/layout/lProcess2"/>
    <dgm:cxn modelId="{9D374976-874B-4BBD-A215-7FFED5ADD6BF}" srcId="{2C437C88-B885-4E5C-9846-ABB62EE147DF}" destId="{15007444-33B6-457F-9592-55AF0DD60E93}" srcOrd="0" destOrd="0" parTransId="{F0A148EF-66DC-462C-8BBD-DF734ACC3167}" sibTransId="{D012216A-A77C-4642-AACD-1078F8112F6A}"/>
    <dgm:cxn modelId="{0CED327B-497F-46EE-977C-D6B9110F1853}" srcId="{1302EA65-DE9D-437A-9419-DB9E91BF63B1}" destId="{B3FECFDF-E759-454C-A055-33EC3684EB09}" srcOrd="0" destOrd="0" parTransId="{D85FAB29-CAF2-4A9F-88ED-B46632CE0D9D}" sibTransId="{B104B287-C50B-4057-A9BB-0096FBE17A7F}"/>
    <dgm:cxn modelId="{4C0D5B8A-5EC4-4301-92B3-10B0B97E435E}" type="presOf" srcId="{FF19949E-98AE-4074-AC0D-50289F5F8B4C}" destId="{088D8598-6C32-46DC-81F1-D91E9D423790}" srcOrd="0" destOrd="0" presId="urn:microsoft.com/office/officeart/2005/8/layout/lProcess2"/>
    <dgm:cxn modelId="{F69BB58E-97C6-4735-BC17-28F7E9CB5320}" type="presOf" srcId="{61E1A081-58CA-4FEE-A59A-3B7EDDE3B273}" destId="{D86F7351-0B53-42B5-9579-5F3F388E7636}" srcOrd="0" destOrd="0" presId="urn:microsoft.com/office/officeart/2005/8/layout/lProcess2"/>
    <dgm:cxn modelId="{4336DA90-CCEE-4A86-9514-A02030EF55F7}" type="presOf" srcId="{911B36F1-416F-463F-8081-97152CE43C2B}" destId="{9B7F42FF-B508-4DC0-AC89-65EA01D00F56}" srcOrd="0" destOrd="0" presId="urn:microsoft.com/office/officeart/2005/8/layout/lProcess2"/>
    <dgm:cxn modelId="{60FB2491-469B-4D8B-B870-76D8FF0A533E}" type="presOf" srcId="{7F55BD09-D004-4E21-BC8B-D15EBD1D53E9}" destId="{52A13001-E711-426A-9EA9-103E8AA14FBC}" srcOrd="0" destOrd="0" presId="urn:microsoft.com/office/officeart/2005/8/layout/lProcess2"/>
    <dgm:cxn modelId="{B639F7B9-43DD-4462-ACA8-6FB4775C5C29}" type="presOf" srcId="{1302EA65-DE9D-437A-9419-DB9E91BF63B1}" destId="{560B6F82-8A72-4667-B5F9-AEAF42FF152E}" srcOrd="1" destOrd="0" presId="urn:microsoft.com/office/officeart/2005/8/layout/lProcess2"/>
    <dgm:cxn modelId="{7B99F4C5-B7EC-4E88-8920-578F57F8FDE2}" srcId="{7F55BD09-D004-4E21-BC8B-D15EBD1D53E9}" destId="{1302EA65-DE9D-437A-9419-DB9E91BF63B1}" srcOrd="1" destOrd="0" parTransId="{3A0D2413-843F-48EE-91F0-0753AD27C3ED}" sibTransId="{8265A6A5-CE6C-4364-8A17-9B48F819D0CA}"/>
    <dgm:cxn modelId="{ECFBF9D9-6800-42CF-95BF-A54BCF8EED15}" srcId="{1302EA65-DE9D-437A-9419-DB9E91BF63B1}" destId="{911B36F1-416F-463F-8081-97152CE43C2B}" srcOrd="2" destOrd="0" parTransId="{641B1165-3B75-4142-8B46-147B93F58676}" sibTransId="{66C3119A-287D-4AEA-BB96-44B4D7D402AF}"/>
    <dgm:cxn modelId="{03BDFADE-2770-478C-BE99-BF51074D000D}" type="presOf" srcId="{15007444-33B6-457F-9592-55AF0DD60E93}" destId="{70A30863-6545-4FFC-BDE6-EF31211E2080}" srcOrd="0" destOrd="0" presId="urn:microsoft.com/office/officeart/2005/8/layout/lProcess2"/>
    <dgm:cxn modelId="{A2D82CE9-3A4A-4C86-B6B2-686DE66BCF61}" type="presOf" srcId="{2C437C88-B885-4E5C-9846-ABB62EE147DF}" destId="{EBBF8A37-B68A-4051-84C2-7024E0D34C90}" srcOrd="1" destOrd="0" presId="urn:microsoft.com/office/officeart/2005/8/layout/lProcess2"/>
    <dgm:cxn modelId="{7703E6FB-0153-41B2-838B-281C48D0E1D5}" srcId="{2C437C88-B885-4E5C-9846-ABB62EE147DF}" destId="{61E1A081-58CA-4FEE-A59A-3B7EDDE3B273}" srcOrd="3" destOrd="0" parTransId="{EBDFCBA2-D4F3-4F98-A5D5-84647DDDE9DB}" sibTransId="{24F3C832-13C8-472C-8BAD-B46A0ABAB0FD}"/>
    <dgm:cxn modelId="{42015F7A-23A2-4A27-B687-F77F608EF506}" type="presParOf" srcId="{52A13001-E711-426A-9EA9-103E8AA14FBC}" destId="{F6A1A14E-4272-4458-9930-919904A8E667}" srcOrd="0" destOrd="0" presId="urn:microsoft.com/office/officeart/2005/8/layout/lProcess2"/>
    <dgm:cxn modelId="{5D4A6DB3-823E-4155-A5A3-1C59E71A9BB3}" type="presParOf" srcId="{F6A1A14E-4272-4458-9930-919904A8E667}" destId="{CD21AE1A-1CC3-46E8-8DC5-235371BAAF50}" srcOrd="0" destOrd="0" presId="urn:microsoft.com/office/officeart/2005/8/layout/lProcess2"/>
    <dgm:cxn modelId="{263F3D87-58F9-4059-A9E8-5A01B83D9348}" type="presParOf" srcId="{F6A1A14E-4272-4458-9930-919904A8E667}" destId="{EBBF8A37-B68A-4051-84C2-7024E0D34C90}" srcOrd="1" destOrd="0" presId="urn:microsoft.com/office/officeart/2005/8/layout/lProcess2"/>
    <dgm:cxn modelId="{DCC8E701-A561-46D4-874F-6EA605C8FE8E}" type="presParOf" srcId="{F6A1A14E-4272-4458-9930-919904A8E667}" destId="{0CE2C7C0-07E5-489B-AEA0-57C66FE1196F}" srcOrd="2" destOrd="0" presId="urn:microsoft.com/office/officeart/2005/8/layout/lProcess2"/>
    <dgm:cxn modelId="{6617A2B3-57F1-4145-BEFC-98DC9C1C05B1}" type="presParOf" srcId="{0CE2C7C0-07E5-489B-AEA0-57C66FE1196F}" destId="{627FE54B-FA61-4B9A-8686-E21ED2F860E9}" srcOrd="0" destOrd="0" presId="urn:microsoft.com/office/officeart/2005/8/layout/lProcess2"/>
    <dgm:cxn modelId="{79CF6C57-4403-48FB-8293-502BE26C18A2}" type="presParOf" srcId="{627FE54B-FA61-4B9A-8686-E21ED2F860E9}" destId="{70A30863-6545-4FFC-BDE6-EF31211E2080}" srcOrd="0" destOrd="0" presId="urn:microsoft.com/office/officeart/2005/8/layout/lProcess2"/>
    <dgm:cxn modelId="{08665DCC-F5C2-4436-A130-BC2F60EA66E6}" type="presParOf" srcId="{627FE54B-FA61-4B9A-8686-E21ED2F860E9}" destId="{BCED3BB3-E97E-4C65-B373-798BBDDBAA68}" srcOrd="1" destOrd="0" presId="urn:microsoft.com/office/officeart/2005/8/layout/lProcess2"/>
    <dgm:cxn modelId="{FBDD6B97-F7B2-4902-BB72-FF2A7439455E}" type="presParOf" srcId="{627FE54B-FA61-4B9A-8686-E21ED2F860E9}" destId="{088D8598-6C32-46DC-81F1-D91E9D423790}" srcOrd="2" destOrd="0" presId="urn:microsoft.com/office/officeart/2005/8/layout/lProcess2"/>
    <dgm:cxn modelId="{1BF48BDC-09FE-4E32-B718-9B07BADC1BCA}" type="presParOf" srcId="{627FE54B-FA61-4B9A-8686-E21ED2F860E9}" destId="{21C53CA1-4AD8-47F8-901A-845C11141F30}" srcOrd="3" destOrd="0" presId="urn:microsoft.com/office/officeart/2005/8/layout/lProcess2"/>
    <dgm:cxn modelId="{3A2C935E-3E77-4DF9-BAF9-503EE6A6E95E}" type="presParOf" srcId="{627FE54B-FA61-4B9A-8686-E21ED2F860E9}" destId="{49AC4674-2FDE-4D74-BEA6-06C9115C986D}" srcOrd="4" destOrd="0" presId="urn:microsoft.com/office/officeart/2005/8/layout/lProcess2"/>
    <dgm:cxn modelId="{C5299A48-85F0-4D1F-B6E0-70F2F42CC5FF}" type="presParOf" srcId="{627FE54B-FA61-4B9A-8686-E21ED2F860E9}" destId="{23CCE8C0-D1F9-43A3-AEDE-010A67F3981F}" srcOrd="5" destOrd="0" presId="urn:microsoft.com/office/officeart/2005/8/layout/lProcess2"/>
    <dgm:cxn modelId="{BF9F9860-8B64-4F7C-A150-F7B2EEC36F99}" type="presParOf" srcId="{627FE54B-FA61-4B9A-8686-E21ED2F860E9}" destId="{D86F7351-0B53-42B5-9579-5F3F388E7636}" srcOrd="6" destOrd="0" presId="urn:microsoft.com/office/officeart/2005/8/layout/lProcess2"/>
    <dgm:cxn modelId="{CAD9BD95-26C8-46AF-85BE-241AA6958B8C}" type="presParOf" srcId="{627FE54B-FA61-4B9A-8686-E21ED2F860E9}" destId="{CCD8F87D-5A4C-411A-9AA6-7469A603C60F}" srcOrd="7" destOrd="0" presId="urn:microsoft.com/office/officeart/2005/8/layout/lProcess2"/>
    <dgm:cxn modelId="{1D3E108F-D404-4E44-80C0-320122DC6AAD}" type="presParOf" srcId="{627FE54B-FA61-4B9A-8686-E21ED2F860E9}" destId="{4075F340-EE7E-437E-921B-8BB7D2DF00A2}" srcOrd="8" destOrd="0" presId="urn:microsoft.com/office/officeart/2005/8/layout/lProcess2"/>
    <dgm:cxn modelId="{ECE529E8-3626-488B-AE18-94D8A0CA130D}" type="presParOf" srcId="{52A13001-E711-426A-9EA9-103E8AA14FBC}" destId="{CBB51025-1254-4547-A07F-C03357793673}" srcOrd="1" destOrd="0" presId="urn:microsoft.com/office/officeart/2005/8/layout/lProcess2"/>
    <dgm:cxn modelId="{C15F1224-84FE-4062-90D3-A9710CCFE864}" type="presParOf" srcId="{52A13001-E711-426A-9EA9-103E8AA14FBC}" destId="{7E21FC51-A958-4FB4-BD4D-625E58A612B3}" srcOrd="2" destOrd="0" presId="urn:microsoft.com/office/officeart/2005/8/layout/lProcess2"/>
    <dgm:cxn modelId="{8AF1AEDF-B78E-4F19-B4DF-9B9C354051FE}" type="presParOf" srcId="{7E21FC51-A958-4FB4-BD4D-625E58A612B3}" destId="{866F523C-78A2-4318-BA8F-19FC57DFB491}" srcOrd="0" destOrd="0" presId="urn:microsoft.com/office/officeart/2005/8/layout/lProcess2"/>
    <dgm:cxn modelId="{486AB9DC-ACF5-4B3A-B304-B3CC55759D7A}" type="presParOf" srcId="{7E21FC51-A958-4FB4-BD4D-625E58A612B3}" destId="{560B6F82-8A72-4667-B5F9-AEAF42FF152E}" srcOrd="1" destOrd="0" presId="urn:microsoft.com/office/officeart/2005/8/layout/lProcess2"/>
    <dgm:cxn modelId="{305A6BEB-275C-4D8B-86D3-0D031CAB6AB2}" type="presParOf" srcId="{7E21FC51-A958-4FB4-BD4D-625E58A612B3}" destId="{D6A98F71-CE55-4B79-B176-A66A470F6E73}" srcOrd="2" destOrd="0" presId="urn:microsoft.com/office/officeart/2005/8/layout/lProcess2"/>
    <dgm:cxn modelId="{A5A6B139-E9F7-4A14-819A-3C2769A90A76}" type="presParOf" srcId="{D6A98F71-CE55-4B79-B176-A66A470F6E73}" destId="{02FD5CF5-7B94-4919-812B-800322361EAF}" srcOrd="0" destOrd="0" presId="urn:microsoft.com/office/officeart/2005/8/layout/lProcess2"/>
    <dgm:cxn modelId="{107448A1-4823-47E3-918A-DDB5498A6D95}" type="presParOf" srcId="{02FD5CF5-7B94-4919-812B-800322361EAF}" destId="{377B29EC-BE6A-4E58-93E6-654D834E3B47}" srcOrd="0" destOrd="0" presId="urn:microsoft.com/office/officeart/2005/8/layout/lProcess2"/>
    <dgm:cxn modelId="{4D3BBCE4-B165-4A27-8C93-E4CBFC74094B}" type="presParOf" srcId="{02FD5CF5-7B94-4919-812B-800322361EAF}" destId="{C15D8686-E69B-4F53-8EAA-CA0FA0A54896}" srcOrd="1" destOrd="0" presId="urn:microsoft.com/office/officeart/2005/8/layout/lProcess2"/>
    <dgm:cxn modelId="{FA375EC9-5819-4667-A865-C863E06FD2B2}" type="presParOf" srcId="{02FD5CF5-7B94-4919-812B-800322361EAF}" destId="{9677E5E9-BF12-470E-A9F2-808953EEA57F}" srcOrd="2" destOrd="0" presId="urn:microsoft.com/office/officeart/2005/8/layout/lProcess2"/>
    <dgm:cxn modelId="{91B928F1-CFF5-42B5-A130-46A1D8905F46}" type="presParOf" srcId="{02FD5CF5-7B94-4919-812B-800322361EAF}" destId="{0ECEF298-E797-436D-9CD1-E68E430440F6}" srcOrd="3" destOrd="0" presId="urn:microsoft.com/office/officeart/2005/8/layout/lProcess2"/>
    <dgm:cxn modelId="{5C81D7D7-C991-4677-A524-EFF45D2F8E1F}" type="presParOf" srcId="{02FD5CF5-7B94-4919-812B-800322361EAF}" destId="{9B7F42FF-B508-4DC0-AC89-65EA01D00F56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F55BD09-D004-4E21-BC8B-D15EBD1D53E9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5007444-33B6-457F-9592-55AF0DD60E93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텍스트</a:t>
          </a:r>
        </a:p>
      </dgm:t>
    </dgm:pt>
    <dgm:pt modelId="{F0A148EF-66DC-462C-8BBD-DF734ACC3167}" type="parTrans" cxnId="{9D374976-874B-4BBD-A215-7FFED5ADD6BF}">
      <dgm:prSet/>
      <dgm:spPr/>
      <dgm:t>
        <a:bodyPr/>
        <a:lstStyle/>
        <a:p>
          <a:pPr latinLnBrk="1"/>
          <a:endParaRPr lang="ko-KR" altLang="en-US" sz="1200"/>
        </a:p>
      </dgm:t>
    </dgm:pt>
    <dgm:pt modelId="{D012216A-A77C-4642-AACD-1078F8112F6A}" type="sibTrans" cxnId="{9D374976-874B-4BBD-A215-7FFED5ADD6BF}">
      <dgm:prSet/>
      <dgm:spPr/>
      <dgm:t>
        <a:bodyPr/>
        <a:lstStyle/>
        <a:p>
          <a:pPr latinLnBrk="1"/>
          <a:endParaRPr lang="ko-KR" altLang="en-US" sz="1200"/>
        </a:p>
      </dgm:t>
    </dgm:pt>
    <dgm:pt modelId="{2C437C88-B885-4E5C-9846-ABB62EE147DF}">
      <dgm:prSet phldrT="[텍스트]" custT="1"/>
      <dgm:spPr>
        <a:solidFill>
          <a:srgbClr val="C1C1E5"/>
        </a:solidFill>
      </dgm:spPr>
      <dgm:t>
        <a:bodyPr/>
        <a:lstStyle/>
        <a:p>
          <a:pPr latinLnBrk="1"/>
          <a:r>
            <a:rPr lang="ko-KR" altLang="en-US" sz="1200" b="1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검색</a:t>
          </a:r>
        </a:p>
      </dgm:t>
    </dgm:pt>
    <dgm:pt modelId="{597B6747-400B-4C6A-90DD-1D6F0D0E4BE7}" type="parTrans" cxnId="{E28B890F-64BC-43AE-8B14-158D6CE19A66}">
      <dgm:prSet/>
      <dgm:spPr/>
      <dgm:t>
        <a:bodyPr/>
        <a:lstStyle/>
        <a:p>
          <a:pPr latinLnBrk="1"/>
          <a:endParaRPr lang="ko-KR" altLang="en-US" sz="1200"/>
        </a:p>
      </dgm:t>
    </dgm:pt>
    <dgm:pt modelId="{0EFEB947-21BE-4278-96B3-A5CB95F1C7B1}" type="sibTrans" cxnId="{E28B890F-64BC-43AE-8B14-158D6CE19A66}">
      <dgm:prSet/>
      <dgm:spPr/>
      <dgm:t>
        <a:bodyPr/>
        <a:lstStyle/>
        <a:p>
          <a:pPr latinLnBrk="1"/>
          <a:endParaRPr lang="ko-KR" altLang="en-US" sz="1200"/>
        </a:p>
      </dgm:t>
    </dgm:pt>
    <dgm:pt modelId="{FF19949E-98AE-4074-AC0D-50289F5F8B4C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이미지</a:t>
          </a:r>
        </a:p>
      </dgm:t>
    </dgm:pt>
    <dgm:pt modelId="{2DED9666-03E6-4168-A779-5B02146B85E5}" type="parTrans" cxnId="{18230226-FAB9-44DB-9916-DB35BDAB179F}">
      <dgm:prSet/>
      <dgm:spPr/>
      <dgm:t>
        <a:bodyPr/>
        <a:lstStyle/>
        <a:p>
          <a:pPr latinLnBrk="1"/>
          <a:endParaRPr lang="ko-KR" altLang="en-US" sz="1200"/>
        </a:p>
      </dgm:t>
    </dgm:pt>
    <dgm:pt modelId="{018C419E-4669-4F51-BF82-DA36B3E1AD5D}" type="sibTrans" cxnId="{18230226-FAB9-44DB-9916-DB35BDAB179F}">
      <dgm:prSet/>
      <dgm:spPr/>
      <dgm:t>
        <a:bodyPr/>
        <a:lstStyle/>
        <a:p>
          <a:pPr latinLnBrk="1"/>
          <a:endParaRPr lang="ko-KR" altLang="en-US" sz="1200"/>
        </a:p>
      </dgm:t>
    </dgm:pt>
    <dgm:pt modelId="{1302EA65-DE9D-437A-9419-DB9E91BF63B1}">
      <dgm:prSet phldrT="[텍스트]" custT="1"/>
      <dgm:spPr>
        <a:solidFill>
          <a:srgbClr val="C1C1E5"/>
        </a:solidFill>
      </dgm:spPr>
      <dgm:t>
        <a:bodyPr/>
        <a:lstStyle/>
        <a:p>
          <a:pPr latinLnBrk="1"/>
          <a:r>
            <a:rPr lang="ko-KR" altLang="en-US" sz="1100" b="1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사용자</a:t>
          </a:r>
          <a:endParaRPr lang="ko-KR" altLang="en-US" sz="1000" b="1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8265A6A5-CE6C-4364-8A17-9B48F819D0CA}" type="sibTrans" cxnId="{7B99F4C5-B7EC-4E88-8920-578F57F8FDE2}">
      <dgm:prSet/>
      <dgm:spPr/>
      <dgm:t>
        <a:bodyPr/>
        <a:lstStyle/>
        <a:p>
          <a:pPr latinLnBrk="1"/>
          <a:endParaRPr lang="ko-KR" altLang="en-US" sz="1200"/>
        </a:p>
      </dgm:t>
    </dgm:pt>
    <dgm:pt modelId="{3A0D2413-843F-48EE-91F0-0753AD27C3ED}" type="parTrans" cxnId="{7B99F4C5-B7EC-4E88-8920-578F57F8FDE2}">
      <dgm:prSet/>
      <dgm:spPr/>
      <dgm:t>
        <a:bodyPr/>
        <a:lstStyle/>
        <a:p>
          <a:pPr latinLnBrk="1"/>
          <a:endParaRPr lang="ko-KR" altLang="en-US" sz="1200"/>
        </a:p>
      </dgm:t>
    </dgm:pt>
    <dgm:pt modelId="{B3FECFDF-E759-454C-A055-33EC3684EB09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 err="1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마이페이지</a:t>
          </a:r>
          <a:endParaRPr lang="ko-KR" altLang="en-US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B104B287-C50B-4057-A9BB-0096FBE17A7F}" type="sibTrans" cxnId="{0CED327B-497F-46EE-977C-D6B9110F1853}">
      <dgm:prSet/>
      <dgm:spPr/>
      <dgm:t>
        <a:bodyPr/>
        <a:lstStyle/>
        <a:p>
          <a:pPr latinLnBrk="1"/>
          <a:endParaRPr lang="ko-KR" altLang="en-US" sz="1200"/>
        </a:p>
      </dgm:t>
    </dgm:pt>
    <dgm:pt modelId="{D85FAB29-CAF2-4A9F-88ED-B46632CE0D9D}" type="parTrans" cxnId="{0CED327B-497F-46EE-977C-D6B9110F1853}">
      <dgm:prSet/>
      <dgm:spPr/>
      <dgm:t>
        <a:bodyPr/>
        <a:lstStyle/>
        <a:p>
          <a:pPr latinLnBrk="1"/>
          <a:endParaRPr lang="ko-KR" altLang="en-US" sz="1200"/>
        </a:p>
      </dgm:t>
    </dgm:pt>
    <dgm:pt modelId="{4CADD4EE-ABAC-4F0E-BB9E-4C9A7FFA1C71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로그인</a:t>
          </a:r>
          <a:r>
            <a:rPr lang="en-US" altLang="ko-KR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/</a:t>
          </a:r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아웃</a:t>
          </a:r>
        </a:p>
      </dgm:t>
    </dgm:pt>
    <dgm:pt modelId="{C01395B9-A522-40DF-9530-FAFB33DD10B3}" type="sibTrans" cxnId="{F1858949-3A46-466D-BA47-75E0B1159B50}">
      <dgm:prSet/>
      <dgm:spPr/>
      <dgm:t>
        <a:bodyPr/>
        <a:lstStyle/>
        <a:p>
          <a:pPr latinLnBrk="1"/>
          <a:endParaRPr lang="ko-KR" altLang="en-US" sz="1200"/>
        </a:p>
      </dgm:t>
    </dgm:pt>
    <dgm:pt modelId="{A83D8717-9BDF-4DF2-9B47-71BF63EE42DF}" type="parTrans" cxnId="{F1858949-3A46-466D-BA47-75E0B1159B50}">
      <dgm:prSet/>
      <dgm:spPr/>
      <dgm:t>
        <a:bodyPr/>
        <a:lstStyle/>
        <a:p>
          <a:pPr latinLnBrk="1"/>
          <a:endParaRPr lang="ko-KR" altLang="en-US" sz="1200"/>
        </a:p>
      </dgm:t>
    </dgm:pt>
    <dgm:pt modelId="{696AE5A6-056D-40C2-B6A3-872C74EE0777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꽃 정보조회</a:t>
          </a:r>
        </a:p>
      </dgm:t>
    </dgm:pt>
    <dgm:pt modelId="{28CE295D-ED71-4911-87B2-24FDD5DC2CBD}" type="parTrans" cxnId="{7FF6A931-2757-4500-9C7E-778C17C81725}">
      <dgm:prSet/>
      <dgm:spPr/>
      <dgm:t>
        <a:bodyPr/>
        <a:lstStyle/>
        <a:p>
          <a:pPr latinLnBrk="1"/>
          <a:endParaRPr lang="ko-KR" altLang="en-US"/>
        </a:p>
      </dgm:t>
    </dgm:pt>
    <dgm:pt modelId="{30DF4C82-3C35-430B-A426-DBCAA6DA5598}" type="sibTrans" cxnId="{7FF6A931-2757-4500-9C7E-778C17C81725}">
      <dgm:prSet/>
      <dgm:spPr/>
      <dgm:t>
        <a:bodyPr/>
        <a:lstStyle/>
        <a:p>
          <a:pPr latinLnBrk="1"/>
          <a:endParaRPr lang="ko-KR" altLang="en-US"/>
        </a:p>
      </dgm:t>
    </dgm:pt>
    <dgm:pt modelId="{52A13001-E711-426A-9EA9-103E8AA14FBC}" type="pres">
      <dgm:prSet presAssocID="{7F55BD09-D004-4E21-BC8B-D15EBD1D53E9}" presName="theList" presStyleCnt="0">
        <dgm:presLayoutVars>
          <dgm:dir/>
          <dgm:animLvl val="lvl"/>
          <dgm:resizeHandles val="exact"/>
        </dgm:presLayoutVars>
      </dgm:prSet>
      <dgm:spPr/>
    </dgm:pt>
    <dgm:pt modelId="{F6A1A14E-4272-4458-9930-919904A8E667}" type="pres">
      <dgm:prSet presAssocID="{2C437C88-B885-4E5C-9846-ABB62EE147DF}" presName="compNode" presStyleCnt="0"/>
      <dgm:spPr/>
    </dgm:pt>
    <dgm:pt modelId="{CD21AE1A-1CC3-46E8-8DC5-235371BAAF50}" type="pres">
      <dgm:prSet presAssocID="{2C437C88-B885-4E5C-9846-ABB62EE147DF}" presName="aNode" presStyleLbl="bgShp" presStyleIdx="0" presStyleCnt="2"/>
      <dgm:spPr/>
    </dgm:pt>
    <dgm:pt modelId="{EBBF8A37-B68A-4051-84C2-7024E0D34C90}" type="pres">
      <dgm:prSet presAssocID="{2C437C88-B885-4E5C-9846-ABB62EE147DF}" presName="textNode" presStyleLbl="bgShp" presStyleIdx="0" presStyleCnt="2"/>
      <dgm:spPr/>
    </dgm:pt>
    <dgm:pt modelId="{0CE2C7C0-07E5-489B-AEA0-57C66FE1196F}" type="pres">
      <dgm:prSet presAssocID="{2C437C88-B885-4E5C-9846-ABB62EE147DF}" presName="compChildNode" presStyleCnt="0"/>
      <dgm:spPr/>
    </dgm:pt>
    <dgm:pt modelId="{627FE54B-FA61-4B9A-8686-E21ED2F860E9}" type="pres">
      <dgm:prSet presAssocID="{2C437C88-B885-4E5C-9846-ABB62EE147DF}" presName="theInnerList" presStyleCnt="0"/>
      <dgm:spPr/>
    </dgm:pt>
    <dgm:pt modelId="{70A30863-6545-4FFC-BDE6-EF31211E2080}" type="pres">
      <dgm:prSet presAssocID="{15007444-33B6-457F-9592-55AF0DD60E93}" presName="childNode" presStyleLbl="node1" presStyleIdx="0" presStyleCnt="5">
        <dgm:presLayoutVars>
          <dgm:bulletEnabled val="1"/>
        </dgm:presLayoutVars>
      </dgm:prSet>
      <dgm:spPr/>
    </dgm:pt>
    <dgm:pt modelId="{BCED3BB3-E97E-4C65-B373-798BBDDBAA68}" type="pres">
      <dgm:prSet presAssocID="{15007444-33B6-457F-9592-55AF0DD60E93}" presName="aSpace2" presStyleCnt="0"/>
      <dgm:spPr/>
    </dgm:pt>
    <dgm:pt modelId="{088D8598-6C32-46DC-81F1-D91E9D423790}" type="pres">
      <dgm:prSet presAssocID="{FF19949E-98AE-4074-AC0D-50289F5F8B4C}" presName="childNode" presStyleLbl="node1" presStyleIdx="1" presStyleCnt="5">
        <dgm:presLayoutVars>
          <dgm:bulletEnabled val="1"/>
        </dgm:presLayoutVars>
      </dgm:prSet>
      <dgm:spPr/>
    </dgm:pt>
    <dgm:pt modelId="{7A801727-3845-47C1-B466-A2024C7B9629}" type="pres">
      <dgm:prSet presAssocID="{FF19949E-98AE-4074-AC0D-50289F5F8B4C}" presName="aSpace2" presStyleCnt="0"/>
      <dgm:spPr/>
    </dgm:pt>
    <dgm:pt modelId="{A95FBE0C-F365-45D9-A4EA-C5DC24F80563}" type="pres">
      <dgm:prSet presAssocID="{696AE5A6-056D-40C2-B6A3-872C74EE0777}" presName="childNode" presStyleLbl="node1" presStyleIdx="2" presStyleCnt="5">
        <dgm:presLayoutVars>
          <dgm:bulletEnabled val="1"/>
        </dgm:presLayoutVars>
      </dgm:prSet>
      <dgm:spPr/>
    </dgm:pt>
    <dgm:pt modelId="{CBB51025-1254-4547-A07F-C03357793673}" type="pres">
      <dgm:prSet presAssocID="{2C437C88-B885-4E5C-9846-ABB62EE147DF}" presName="aSpace" presStyleCnt="0"/>
      <dgm:spPr/>
    </dgm:pt>
    <dgm:pt modelId="{7E21FC51-A958-4FB4-BD4D-625E58A612B3}" type="pres">
      <dgm:prSet presAssocID="{1302EA65-DE9D-437A-9419-DB9E91BF63B1}" presName="compNode" presStyleCnt="0"/>
      <dgm:spPr/>
    </dgm:pt>
    <dgm:pt modelId="{866F523C-78A2-4318-BA8F-19FC57DFB491}" type="pres">
      <dgm:prSet presAssocID="{1302EA65-DE9D-437A-9419-DB9E91BF63B1}" presName="aNode" presStyleLbl="bgShp" presStyleIdx="1" presStyleCnt="2"/>
      <dgm:spPr/>
    </dgm:pt>
    <dgm:pt modelId="{560B6F82-8A72-4667-B5F9-AEAF42FF152E}" type="pres">
      <dgm:prSet presAssocID="{1302EA65-DE9D-437A-9419-DB9E91BF63B1}" presName="textNode" presStyleLbl="bgShp" presStyleIdx="1" presStyleCnt="2"/>
      <dgm:spPr/>
    </dgm:pt>
    <dgm:pt modelId="{D6A98F71-CE55-4B79-B176-A66A470F6E73}" type="pres">
      <dgm:prSet presAssocID="{1302EA65-DE9D-437A-9419-DB9E91BF63B1}" presName="compChildNode" presStyleCnt="0"/>
      <dgm:spPr/>
    </dgm:pt>
    <dgm:pt modelId="{02FD5CF5-7B94-4919-812B-800322361EAF}" type="pres">
      <dgm:prSet presAssocID="{1302EA65-DE9D-437A-9419-DB9E91BF63B1}" presName="theInnerList" presStyleCnt="0"/>
      <dgm:spPr/>
    </dgm:pt>
    <dgm:pt modelId="{377B29EC-BE6A-4E58-93E6-654D834E3B47}" type="pres">
      <dgm:prSet presAssocID="{B3FECFDF-E759-454C-A055-33EC3684EB09}" presName="childNode" presStyleLbl="node1" presStyleIdx="3" presStyleCnt="5">
        <dgm:presLayoutVars>
          <dgm:bulletEnabled val="1"/>
        </dgm:presLayoutVars>
      </dgm:prSet>
      <dgm:spPr/>
    </dgm:pt>
    <dgm:pt modelId="{C15D8686-E69B-4F53-8EAA-CA0FA0A54896}" type="pres">
      <dgm:prSet presAssocID="{B3FECFDF-E759-454C-A055-33EC3684EB09}" presName="aSpace2" presStyleCnt="0"/>
      <dgm:spPr/>
    </dgm:pt>
    <dgm:pt modelId="{9677E5E9-BF12-470E-A9F2-808953EEA57F}" type="pres">
      <dgm:prSet presAssocID="{4CADD4EE-ABAC-4F0E-BB9E-4C9A7FFA1C71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C08A9E0E-69FE-4317-94E5-944839D55EBA}" type="presOf" srcId="{696AE5A6-056D-40C2-B6A3-872C74EE0777}" destId="{A95FBE0C-F365-45D9-A4EA-C5DC24F80563}" srcOrd="0" destOrd="0" presId="urn:microsoft.com/office/officeart/2005/8/layout/lProcess2"/>
    <dgm:cxn modelId="{E28B890F-64BC-43AE-8B14-158D6CE19A66}" srcId="{7F55BD09-D004-4E21-BC8B-D15EBD1D53E9}" destId="{2C437C88-B885-4E5C-9846-ABB62EE147DF}" srcOrd="0" destOrd="0" parTransId="{597B6747-400B-4C6A-90DD-1D6F0D0E4BE7}" sibTransId="{0EFEB947-21BE-4278-96B3-A5CB95F1C7B1}"/>
    <dgm:cxn modelId="{18230226-FAB9-44DB-9916-DB35BDAB179F}" srcId="{2C437C88-B885-4E5C-9846-ABB62EE147DF}" destId="{FF19949E-98AE-4074-AC0D-50289F5F8B4C}" srcOrd="1" destOrd="0" parTransId="{2DED9666-03E6-4168-A779-5B02146B85E5}" sibTransId="{018C419E-4669-4F51-BF82-DA36B3E1AD5D}"/>
    <dgm:cxn modelId="{7FF6A931-2757-4500-9C7E-778C17C81725}" srcId="{2C437C88-B885-4E5C-9846-ABB62EE147DF}" destId="{696AE5A6-056D-40C2-B6A3-872C74EE0777}" srcOrd="2" destOrd="0" parTransId="{28CE295D-ED71-4911-87B2-24FDD5DC2CBD}" sibTransId="{30DF4C82-3C35-430B-A426-DBCAA6DA5598}"/>
    <dgm:cxn modelId="{A575A439-A690-497F-81B5-A3C07ED4D77B}" type="presOf" srcId="{1302EA65-DE9D-437A-9419-DB9E91BF63B1}" destId="{866F523C-78A2-4318-BA8F-19FC57DFB491}" srcOrd="0" destOrd="0" presId="urn:microsoft.com/office/officeart/2005/8/layout/lProcess2"/>
    <dgm:cxn modelId="{64E91745-6374-4B23-B289-52CF4ED4D8B2}" type="presOf" srcId="{2C437C88-B885-4E5C-9846-ABB62EE147DF}" destId="{CD21AE1A-1CC3-46E8-8DC5-235371BAAF50}" srcOrd="0" destOrd="0" presId="urn:microsoft.com/office/officeart/2005/8/layout/lProcess2"/>
    <dgm:cxn modelId="{F1858949-3A46-466D-BA47-75E0B1159B50}" srcId="{1302EA65-DE9D-437A-9419-DB9E91BF63B1}" destId="{4CADD4EE-ABAC-4F0E-BB9E-4C9A7FFA1C71}" srcOrd="1" destOrd="0" parTransId="{A83D8717-9BDF-4DF2-9B47-71BF63EE42DF}" sibTransId="{C01395B9-A522-40DF-9530-FAFB33DD10B3}"/>
    <dgm:cxn modelId="{9C48C269-74C3-4963-A58A-6741DBF37865}" type="presOf" srcId="{B3FECFDF-E759-454C-A055-33EC3684EB09}" destId="{377B29EC-BE6A-4E58-93E6-654D834E3B47}" srcOrd="0" destOrd="0" presId="urn:microsoft.com/office/officeart/2005/8/layout/lProcess2"/>
    <dgm:cxn modelId="{1454FB6B-B828-4262-96B9-60E7ADF5ADAD}" type="presOf" srcId="{4CADD4EE-ABAC-4F0E-BB9E-4C9A7FFA1C71}" destId="{9677E5E9-BF12-470E-A9F2-808953EEA57F}" srcOrd="0" destOrd="0" presId="urn:microsoft.com/office/officeart/2005/8/layout/lProcess2"/>
    <dgm:cxn modelId="{9D374976-874B-4BBD-A215-7FFED5ADD6BF}" srcId="{2C437C88-B885-4E5C-9846-ABB62EE147DF}" destId="{15007444-33B6-457F-9592-55AF0DD60E93}" srcOrd="0" destOrd="0" parTransId="{F0A148EF-66DC-462C-8BBD-DF734ACC3167}" sibTransId="{D012216A-A77C-4642-AACD-1078F8112F6A}"/>
    <dgm:cxn modelId="{0CED327B-497F-46EE-977C-D6B9110F1853}" srcId="{1302EA65-DE9D-437A-9419-DB9E91BF63B1}" destId="{B3FECFDF-E759-454C-A055-33EC3684EB09}" srcOrd="0" destOrd="0" parTransId="{D85FAB29-CAF2-4A9F-88ED-B46632CE0D9D}" sibTransId="{B104B287-C50B-4057-A9BB-0096FBE17A7F}"/>
    <dgm:cxn modelId="{4C0D5B8A-5EC4-4301-92B3-10B0B97E435E}" type="presOf" srcId="{FF19949E-98AE-4074-AC0D-50289F5F8B4C}" destId="{088D8598-6C32-46DC-81F1-D91E9D423790}" srcOrd="0" destOrd="0" presId="urn:microsoft.com/office/officeart/2005/8/layout/lProcess2"/>
    <dgm:cxn modelId="{60FB2491-469B-4D8B-B870-76D8FF0A533E}" type="presOf" srcId="{7F55BD09-D004-4E21-BC8B-D15EBD1D53E9}" destId="{52A13001-E711-426A-9EA9-103E8AA14FBC}" srcOrd="0" destOrd="0" presId="urn:microsoft.com/office/officeart/2005/8/layout/lProcess2"/>
    <dgm:cxn modelId="{B639F7B9-43DD-4462-ACA8-6FB4775C5C29}" type="presOf" srcId="{1302EA65-DE9D-437A-9419-DB9E91BF63B1}" destId="{560B6F82-8A72-4667-B5F9-AEAF42FF152E}" srcOrd="1" destOrd="0" presId="urn:microsoft.com/office/officeart/2005/8/layout/lProcess2"/>
    <dgm:cxn modelId="{7B99F4C5-B7EC-4E88-8920-578F57F8FDE2}" srcId="{7F55BD09-D004-4E21-BC8B-D15EBD1D53E9}" destId="{1302EA65-DE9D-437A-9419-DB9E91BF63B1}" srcOrd="1" destOrd="0" parTransId="{3A0D2413-843F-48EE-91F0-0753AD27C3ED}" sibTransId="{8265A6A5-CE6C-4364-8A17-9B48F819D0CA}"/>
    <dgm:cxn modelId="{03BDFADE-2770-478C-BE99-BF51074D000D}" type="presOf" srcId="{15007444-33B6-457F-9592-55AF0DD60E93}" destId="{70A30863-6545-4FFC-BDE6-EF31211E2080}" srcOrd="0" destOrd="0" presId="urn:microsoft.com/office/officeart/2005/8/layout/lProcess2"/>
    <dgm:cxn modelId="{A2D82CE9-3A4A-4C86-B6B2-686DE66BCF61}" type="presOf" srcId="{2C437C88-B885-4E5C-9846-ABB62EE147DF}" destId="{EBBF8A37-B68A-4051-84C2-7024E0D34C90}" srcOrd="1" destOrd="0" presId="urn:microsoft.com/office/officeart/2005/8/layout/lProcess2"/>
    <dgm:cxn modelId="{42015F7A-23A2-4A27-B687-F77F608EF506}" type="presParOf" srcId="{52A13001-E711-426A-9EA9-103E8AA14FBC}" destId="{F6A1A14E-4272-4458-9930-919904A8E667}" srcOrd="0" destOrd="0" presId="urn:microsoft.com/office/officeart/2005/8/layout/lProcess2"/>
    <dgm:cxn modelId="{5D4A6DB3-823E-4155-A5A3-1C59E71A9BB3}" type="presParOf" srcId="{F6A1A14E-4272-4458-9930-919904A8E667}" destId="{CD21AE1A-1CC3-46E8-8DC5-235371BAAF50}" srcOrd="0" destOrd="0" presId="urn:microsoft.com/office/officeart/2005/8/layout/lProcess2"/>
    <dgm:cxn modelId="{263F3D87-58F9-4059-A9E8-5A01B83D9348}" type="presParOf" srcId="{F6A1A14E-4272-4458-9930-919904A8E667}" destId="{EBBF8A37-B68A-4051-84C2-7024E0D34C90}" srcOrd="1" destOrd="0" presId="urn:microsoft.com/office/officeart/2005/8/layout/lProcess2"/>
    <dgm:cxn modelId="{DCC8E701-A561-46D4-874F-6EA605C8FE8E}" type="presParOf" srcId="{F6A1A14E-4272-4458-9930-919904A8E667}" destId="{0CE2C7C0-07E5-489B-AEA0-57C66FE1196F}" srcOrd="2" destOrd="0" presId="urn:microsoft.com/office/officeart/2005/8/layout/lProcess2"/>
    <dgm:cxn modelId="{6617A2B3-57F1-4145-BEFC-98DC9C1C05B1}" type="presParOf" srcId="{0CE2C7C0-07E5-489B-AEA0-57C66FE1196F}" destId="{627FE54B-FA61-4B9A-8686-E21ED2F860E9}" srcOrd="0" destOrd="0" presId="urn:microsoft.com/office/officeart/2005/8/layout/lProcess2"/>
    <dgm:cxn modelId="{79CF6C57-4403-48FB-8293-502BE26C18A2}" type="presParOf" srcId="{627FE54B-FA61-4B9A-8686-E21ED2F860E9}" destId="{70A30863-6545-4FFC-BDE6-EF31211E2080}" srcOrd="0" destOrd="0" presId="urn:microsoft.com/office/officeart/2005/8/layout/lProcess2"/>
    <dgm:cxn modelId="{08665DCC-F5C2-4436-A130-BC2F60EA66E6}" type="presParOf" srcId="{627FE54B-FA61-4B9A-8686-E21ED2F860E9}" destId="{BCED3BB3-E97E-4C65-B373-798BBDDBAA68}" srcOrd="1" destOrd="0" presId="urn:microsoft.com/office/officeart/2005/8/layout/lProcess2"/>
    <dgm:cxn modelId="{FBDD6B97-F7B2-4902-BB72-FF2A7439455E}" type="presParOf" srcId="{627FE54B-FA61-4B9A-8686-E21ED2F860E9}" destId="{088D8598-6C32-46DC-81F1-D91E9D423790}" srcOrd="2" destOrd="0" presId="urn:microsoft.com/office/officeart/2005/8/layout/lProcess2"/>
    <dgm:cxn modelId="{AFA1CA62-933E-4484-B701-35DAA03810DF}" type="presParOf" srcId="{627FE54B-FA61-4B9A-8686-E21ED2F860E9}" destId="{7A801727-3845-47C1-B466-A2024C7B9629}" srcOrd="3" destOrd="0" presId="urn:microsoft.com/office/officeart/2005/8/layout/lProcess2"/>
    <dgm:cxn modelId="{25BEF221-C24F-436F-B9EA-F3CD406273BC}" type="presParOf" srcId="{627FE54B-FA61-4B9A-8686-E21ED2F860E9}" destId="{A95FBE0C-F365-45D9-A4EA-C5DC24F80563}" srcOrd="4" destOrd="0" presId="urn:microsoft.com/office/officeart/2005/8/layout/lProcess2"/>
    <dgm:cxn modelId="{ECE529E8-3626-488B-AE18-94D8A0CA130D}" type="presParOf" srcId="{52A13001-E711-426A-9EA9-103E8AA14FBC}" destId="{CBB51025-1254-4547-A07F-C03357793673}" srcOrd="1" destOrd="0" presId="urn:microsoft.com/office/officeart/2005/8/layout/lProcess2"/>
    <dgm:cxn modelId="{C15F1224-84FE-4062-90D3-A9710CCFE864}" type="presParOf" srcId="{52A13001-E711-426A-9EA9-103E8AA14FBC}" destId="{7E21FC51-A958-4FB4-BD4D-625E58A612B3}" srcOrd="2" destOrd="0" presId="urn:microsoft.com/office/officeart/2005/8/layout/lProcess2"/>
    <dgm:cxn modelId="{8AF1AEDF-B78E-4F19-B4DF-9B9C354051FE}" type="presParOf" srcId="{7E21FC51-A958-4FB4-BD4D-625E58A612B3}" destId="{866F523C-78A2-4318-BA8F-19FC57DFB491}" srcOrd="0" destOrd="0" presId="urn:microsoft.com/office/officeart/2005/8/layout/lProcess2"/>
    <dgm:cxn modelId="{486AB9DC-ACF5-4B3A-B304-B3CC55759D7A}" type="presParOf" srcId="{7E21FC51-A958-4FB4-BD4D-625E58A612B3}" destId="{560B6F82-8A72-4667-B5F9-AEAF42FF152E}" srcOrd="1" destOrd="0" presId="urn:microsoft.com/office/officeart/2005/8/layout/lProcess2"/>
    <dgm:cxn modelId="{305A6BEB-275C-4D8B-86D3-0D031CAB6AB2}" type="presParOf" srcId="{7E21FC51-A958-4FB4-BD4D-625E58A612B3}" destId="{D6A98F71-CE55-4B79-B176-A66A470F6E73}" srcOrd="2" destOrd="0" presId="urn:microsoft.com/office/officeart/2005/8/layout/lProcess2"/>
    <dgm:cxn modelId="{A5A6B139-E9F7-4A14-819A-3C2769A90A76}" type="presParOf" srcId="{D6A98F71-CE55-4B79-B176-A66A470F6E73}" destId="{02FD5CF5-7B94-4919-812B-800322361EAF}" srcOrd="0" destOrd="0" presId="urn:microsoft.com/office/officeart/2005/8/layout/lProcess2"/>
    <dgm:cxn modelId="{107448A1-4823-47E3-918A-DDB5498A6D95}" type="presParOf" srcId="{02FD5CF5-7B94-4919-812B-800322361EAF}" destId="{377B29EC-BE6A-4E58-93E6-654D834E3B47}" srcOrd="0" destOrd="0" presId="urn:microsoft.com/office/officeart/2005/8/layout/lProcess2"/>
    <dgm:cxn modelId="{4D3BBCE4-B165-4A27-8C93-E4CBFC74094B}" type="presParOf" srcId="{02FD5CF5-7B94-4919-812B-800322361EAF}" destId="{C15D8686-E69B-4F53-8EAA-CA0FA0A54896}" srcOrd="1" destOrd="0" presId="urn:microsoft.com/office/officeart/2005/8/layout/lProcess2"/>
    <dgm:cxn modelId="{FA375EC9-5819-4667-A865-C863E06FD2B2}" type="presParOf" srcId="{02FD5CF5-7B94-4919-812B-800322361EAF}" destId="{9677E5E9-BF12-470E-A9F2-808953EEA57F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21AE1A-1CC3-46E8-8DC5-235371BAAF50}">
      <dsp:nvSpPr>
        <dsp:cNvPr id="0" name=""/>
        <dsp:cNvSpPr/>
      </dsp:nvSpPr>
      <dsp:spPr>
        <a:xfrm>
          <a:off x="1081" y="0"/>
          <a:ext cx="1039921" cy="4320000"/>
        </a:xfrm>
        <a:prstGeom prst="roundRect">
          <a:avLst>
            <a:gd name="adj" fmla="val 10000"/>
          </a:avLst>
        </a:prstGeom>
        <a:solidFill>
          <a:srgbClr val="C1C1E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회원관리</a:t>
          </a:r>
        </a:p>
      </dsp:txBody>
      <dsp:txXfrm>
        <a:off x="1081" y="0"/>
        <a:ext cx="1039921" cy="1296000"/>
      </dsp:txXfrm>
    </dsp:sp>
    <dsp:sp modelId="{70A30863-6545-4FFC-BDE6-EF31211E2080}">
      <dsp:nvSpPr>
        <dsp:cNvPr id="0" name=""/>
        <dsp:cNvSpPr/>
      </dsp:nvSpPr>
      <dsp:spPr>
        <a:xfrm>
          <a:off x="105073" y="1296105"/>
          <a:ext cx="831937" cy="629332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회원등록</a:t>
          </a:r>
        </a:p>
      </dsp:txBody>
      <dsp:txXfrm>
        <a:off x="123506" y="1314538"/>
        <a:ext cx="795071" cy="592466"/>
      </dsp:txXfrm>
    </dsp:sp>
    <dsp:sp modelId="{088D8598-6C32-46DC-81F1-D91E9D423790}">
      <dsp:nvSpPr>
        <dsp:cNvPr id="0" name=""/>
        <dsp:cNvSpPr/>
      </dsp:nvSpPr>
      <dsp:spPr>
        <a:xfrm>
          <a:off x="105073" y="2022257"/>
          <a:ext cx="831937" cy="629332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회원 목록</a:t>
          </a:r>
          <a:endParaRPr lang="en-US" altLang="ko-KR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조회</a:t>
          </a:r>
        </a:p>
      </dsp:txBody>
      <dsp:txXfrm>
        <a:off x="123506" y="2040690"/>
        <a:ext cx="795071" cy="592466"/>
      </dsp:txXfrm>
    </dsp:sp>
    <dsp:sp modelId="{49AC4674-2FDE-4D74-BEA6-06C9115C986D}">
      <dsp:nvSpPr>
        <dsp:cNvPr id="0" name=""/>
        <dsp:cNvSpPr/>
      </dsp:nvSpPr>
      <dsp:spPr>
        <a:xfrm>
          <a:off x="105073" y="2748410"/>
          <a:ext cx="831937" cy="629332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단일 </a:t>
          </a:r>
          <a:endParaRPr lang="en-US" altLang="ko-KR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회원 조회</a:t>
          </a:r>
        </a:p>
      </dsp:txBody>
      <dsp:txXfrm>
        <a:off x="123506" y="2766843"/>
        <a:ext cx="795071" cy="592466"/>
      </dsp:txXfrm>
    </dsp:sp>
    <dsp:sp modelId="{EAE25D6C-B16E-44EC-911F-6EEED03E4F3E}">
      <dsp:nvSpPr>
        <dsp:cNvPr id="0" name=""/>
        <dsp:cNvSpPr/>
      </dsp:nvSpPr>
      <dsp:spPr>
        <a:xfrm>
          <a:off x="105073" y="3474562"/>
          <a:ext cx="831937" cy="629332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회원 삭제</a:t>
          </a:r>
        </a:p>
      </dsp:txBody>
      <dsp:txXfrm>
        <a:off x="123506" y="3492995"/>
        <a:ext cx="795071" cy="592466"/>
      </dsp:txXfrm>
    </dsp:sp>
    <dsp:sp modelId="{866F523C-78A2-4318-BA8F-19FC57DFB491}">
      <dsp:nvSpPr>
        <dsp:cNvPr id="0" name=""/>
        <dsp:cNvSpPr/>
      </dsp:nvSpPr>
      <dsp:spPr>
        <a:xfrm>
          <a:off x="1118997" y="0"/>
          <a:ext cx="1039921" cy="4320000"/>
        </a:xfrm>
        <a:prstGeom prst="roundRect">
          <a:avLst>
            <a:gd name="adj" fmla="val 10000"/>
          </a:avLst>
        </a:prstGeom>
        <a:solidFill>
          <a:srgbClr val="C1C1E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마켓관리</a:t>
          </a:r>
        </a:p>
      </dsp:txBody>
      <dsp:txXfrm>
        <a:off x="1118997" y="0"/>
        <a:ext cx="1039921" cy="1296000"/>
      </dsp:txXfrm>
    </dsp:sp>
    <dsp:sp modelId="{377B29EC-BE6A-4E58-93E6-654D834E3B47}">
      <dsp:nvSpPr>
        <dsp:cNvPr id="0" name=""/>
        <dsp:cNvSpPr/>
      </dsp:nvSpPr>
      <dsp:spPr>
        <a:xfrm>
          <a:off x="1222989" y="1296105"/>
          <a:ext cx="831937" cy="629332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마켓 등록</a:t>
          </a:r>
        </a:p>
      </dsp:txBody>
      <dsp:txXfrm>
        <a:off x="1241422" y="1314538"/>
        <a:ext cx="795071" cy="592466"/>
      </dsp:txXfrm>
    </dsp:sp>
    <dsp:sp modelId="{9677E5E9-BF12-470E-A9F2-808953EEA57F}">
      <dsp:nvSpPr>
        <dsp:cNvPr id="0" name=""/>
        <dsp:cNvSpPr/>
      </dsp:nvSpPr>
      <dsp:spPr>
        <a:xfrm>
          <a:off x="1222989" y="2022257"/>
          <a:ext cx="831937" cy="629332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마켓 목록</a:t>
          </a:r>
        </a:p>
      </dsp:txBody>
      <dsp:txXfrm>
        <a:off x="1241422" y="2040690"/>
        <a:ext cx="795071" cy="592466"/>
      </dsp:txXfrm>
    </dsp:sp>
    <dsp:sp modelId="{376D5987-D11F-4385-AC6B-D61E57850577}">
      <dsp:nvSpPr>
        <dsp:cNvPr id="0" name=""/>
        <dsp:cNvSpPr/>
      </dsp:nvSpPr>
      <dsp:spPr>
        <a:xfrm>
          <a:off x="1222989" y="2748410"/>
          <a:ext cx="831937" cy="629332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마켓 삭제</a:t>
          </a:r>
        </a:p>
      </dsp:txBody>
      <dsp:txXfrm>
        <a:off x="1241422" y="2766843"/>
        <a:ext cx="795071" cy="592466"/>
      </dsp:txXfrm>
    </dsp:sp>
    <dsp:sp modelId="{64B1C68C-E601-4673-9138-73E6718BFD02}">
      <dsp:nvSpPr>
        <dsp:cNvPr id="0" name=""/>
        <dsp:cNvSpPr/>
      </dsp:nvSpPr>
      <dsp:spPr>
        <a:xfrm>
          <a:off x="1222989" y="3474562"/>
          <a:ext cx="831937" cy="629332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매출동향 </a:t>
          </a:r>
          <a:endParaRPr lang="en-US" altLang="ko-KR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파악</a:t>
          </a:r>
        </a:p>
      </dsp:txBody>
      <dsp:txXfrm>
        <a:off x="1241422" y="3492995"/>
        <a:ext cx="795071" cy="5924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21AE1A-1CC3-46E8-8DC5-235371BAAF50}">
      <dsp:nvSpPr>
        <dsp:cNvPr id="0" name=""/>
        <dsp:cNvSpPr/>
      </dsp:nvSpPr>
      <dsp:spPr>
        <a:xfrm>
          <a:off x="1081" y="0"/>
          <a:ext cx="1039921" cy="4320000"/>
        </a:xfrm>
        <a:prstGeom prst="roundRect">
          <a:avLst>
            <a:gd name="adj" fmla="val 10000"/>
          </a:avLst>
        </a:prstGeom>
        <a:solidFill>
          <a:srgbClr val="C1C1E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구매기능</a:t>
          </a:r>
        </a:p>
      </dsp:txBody>
      <dsp:txXfrm>
        <a:off x="1081" y="0"/>
        <a:ext cx="1039921" cy="1296000"/>
      </dsp:txXfrm>
    </dsp:sp>
    <dsp:sp modelId="{70A30863-6545-4FFC-BDE6-EF31211E2080}">
      <dsp:nvSpPr>
        <dsp:cNvPr id="0" name=""/>
        <dsp:cNvSpPr/>
      </dsp:nvSpPr>
      <dsp:spPr>
        <a:xfrm>
          <a:off x="105073" y="1296105"/>
          <a:ext cx="831937" cy="629332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 err="1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찜하기</a:t>
          </a:r>
          <a:endParaRPr lang="ko-KR" altLang="en-US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123506" y="1314538"/>
        <a:ext cx="795071" cy="592466"/>
      </dsp:txXfrm>
    </dsp:sp>
    <dsp:sp modelId="{5A5E3088-2184-4E1F-9391-A6D9C1E11AD5}">
      <dsp:nvSpPr>
        <dsp:cNvPr id="0" name=""/>
        <dsp:cNvSpPr/>
      </dsp:nvSpPr>
      <dsp:spPr>
        <a:xfrm>
          <a:off x="105073" y="2022257"/>
          <a:ext cx="831937" cy="629332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장바구니</a:t>
          </a:r>
        </a:p>
      </dsp:txBody>
      <dsp:txXfrm>
        <a:off x="123506" y="2040690"/>
        <a:ext cx="795071" cy="592466"/>
      </dsp:txXfrm>
    </dsp:sp>
    <dsp:sp modelId="{088D8598-6C32-46DC-81F1-D91E9D423790}">
      <dsp:nvSpPr>
        <dsp:cNvPr id="0" name=""/>
        <dsp:cNvSpPr/>
      </dsp:nvSpPr>
      <dsp:spPr>
        <a:xfrm>
          <a:off x="105073" y="2748410"/>
          <a:ext cx="831937" cy="629332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구매</a:t>
          </a:r>
        </a:p>
      </dsp:txBody>
      <dsp:txXfrm>
        <a:off x="123506" y="2766843"/>
        <a:ext cx="795071" cy="592466"/>
      </dsp:txXfrm>
    </dsp:sp>
    <dsp:sp modelId="{49AC4674-2FDE-4D74-BEA6-06C9115C986D}">
      <dsp:nvSpPr>
        <dsp:cNvPr id="0" name=""/>
        <dsp:cNvSpPr/>
      </dsp:nvSpPr>
      <dsp:spPr>
        <a:xfrm>
          <a:off x="105073" y="3474562"/>
          <a:ext cx="831937" cy="629332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주문목록</a:t>
          </a:r>
        </a:p>
      </dsp:txBody>
      <dsp:txXfrm>
        <a:off x="123506" y="3492995"/>
        <a:ext cx="795071" cy="592466"/>
      </dsp:txXfrm>
    </dsp:sp>
    <dsp:sp modelId="{866F523C-78A2-4318-BA8F-19FC57DFB491}">
      <dsp:nvSpPr>
        <dsp:cNvPr id="0" name=""/>
        <dsp:cNvSpPr/>
      </dsp:nvSpPr>
      <dsp:spPr>
        <a:xfrm>
          <a:off x="1118997" y="0"/>
          <a:ext cx="1039921" cy="4320000"/>
        </a:xfrm>
        <a:prstGeom prst="roundRect">
          <a:avLst>
            <a:gd name="adj" fmla="val 10000"/>
          </a:avLst>
        </a:prstGeom>
        <a:solidFill>
          <a:srgbClr val="C1C1E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기타기능</a:t>
          </a:r>
        </a:p>
      </dsp:txBody>
      <dsp:txXfrm>
        <a:off x="1118997" y="0"/>
        <a:ext cx="1039921" cy="1296000"/>
      </dsp:txXfrm>
    </dsp:sp>
    <dsp:sp modelId="{377B29EC-BE6A-4E58-93E6-654D834E3B47}">
      <dsp:nvSpPr>
        <dsp:cNvPr id="0" name=""/>
        <dsp:cNvSpPr/>
      </dsp:nvSpPr>
      <dsp:spPr>
        <a:xfrm>
          <a:off x="1222989" y="1296369"/>
          <a:ext cx="831937" cy="848707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리뷰 등록</a:t>
          </a:r>
        </a:p>
      </dsp:txBody>
      <dsp:txXfrm>
        <a:off x="1247356" y="1320736"/>
        <a:ext cx="783203" cy="799973"/>
      </dsp:txXfrm>
    </dsp:sp>
    <dsp:sp modelId="{9677E5E9-BF12-470E-A9F2-808953EEA57F}">
      <dsp:nvSpPr>
        <dsp:cNvPr id="0" name=""/>
        <dsp:cNvSpPr/>
      </dsp:nvSpPr>
      <dsp:spPr>
        <a:xfrm>
          <a:off x="1222989" y="2275646"/>
          <a:ext cx="831937" cy="848707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문의 등록</a:t>
          </a:r>
        </a:p>
      </dsp:txBody>
      <dsp:txXfrm>
        <a:off x="1247356" y="2300013"/>
        <a:ext cx="783203" cy="799973"/>
      </dsp:txXfrm>
    </dsp:sp>
    <dsp:sp modelId="{91F5E1CD-4429-47FB-9DE8-1B5FCFD42C0B}">
      <dsp:nvSpPr>
        <dsp:cNvPr id="0" name=""/>
        <dsp:cNvSpPr/>
      </dsp:nvSpPr>
      <dsp:spPr>
        <a:xfrm>
          <a:off x="1222989" y="3254923"/>
          <a:ext cx="831937" cy="848707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추천상품 </a:t>
          </a:r>
          <a:endParaRPr lang="en-US" altLang="ko-KR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조회</a:t>
          </a:r>
        </a:p>
      </dsp:txBody>
      <dsp:txXfrm>
        <a:off x="1247356" y="3279290"/>
        <a:ext cx="783203" cy="7999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21AE1A-1CC3-46E8-8DC5-235371BAAF50}">
      <dsp:nvSpPr>
        <dsp:cNvPr id="0" name=""/>
        <dsp:cNvSpPr/>
      </dsp:nvSpPr>
      <dsp:spPr>
        <a:xfrm>
          <a:off x="1081" y="0"/>
          <a:ext cx="1039921" cy="4320000"/>
        </a:xfrm>
        <a:prstGeom prst="roundRect">
          <a:avLst>
            <a:gd name="adj" fmla="val 10000"/>
          </a:avLst>
        </a:prstGeom>
        <a:solidFill>
          <a:srgbClr val="C1C1E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상품관리</a:t>
          </a:r>
        </a:p>
      </dsp:txBody>
      <dsp:txXfrm>
        <a:off x="1081" y="0"/>
        <a:ext cx="1039921" cy="1296000"/>
      </dsp:txXfrm>
    </dsp:sp>
    <dsp:sp modelId="{70A30863-6545-4FFC-BDE6-EF31211E2080}">
      <dsp:nvSpPr>
        <dsp:cNvPr id="0" name=""/>
        <dsp:cNvSpPr/>
      </dsp:nvSpPr>
      <dsp:spPr>
        <a:xfrm>
          <a:off x="105073" y="1296817"/>
          <a:ext cx="831937" cy="499763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상품등록</a:t>
          </a:r>
        </a:p>
      </dsp:txBody>
      <dsp:txXfrm>
        <a:off x="119711" y="1311455"/>
        <a:ext cx="802661" cy="470487"/>
      </dsp:txXfrm>
    </dsp:sp>
    <dsp:sp modelId="{088D8598-6C32-46DC-81F1-D91E9D423790}">
      <dsp:nvSpPr>
        <dsp:cNvPr id="0" name=""/>
        <dsp:cNvSpPr/>
      </dsp:nvSpPr>
      <dsp:spPr>
        <a:xfrm>
          <a:off x="105073" y="1873467"/>
          <a:ext cx="831937" cy="499763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상품 입고</a:t>
          </a:r>
        </a:p>
      </dsp:txBody>
      <dsp:txXfrm>
        <a:off x="119711" y="1888105"/>
        <a:ext cx="802661" cy="470487"/>
      </dsp:txXfrm>
    </dsp:sp>
    <dsp:sp modelId="{49AC4674-2FDE-4D74-BEA6-06C9115C986D}">
      <dsp:nvSpPr>
        <dsp:cNvPr id="0" name=""/>
        <dsp:cNvSpPr/>
      </dsp:nvSpPr>
      <dsp:spPr>
        <a:xfrm>
          <a:off x="105073" y="2450118"/>
          <a:ext cx="831937" cy="499763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상품 삭제</a:t>
          </a:r>
        </a:p>
      </dsp:txBody>
      <dsp:txXfrm>
        <a:off x="119711" y="2464756"/>
        <a:ext cx="802661" cy="470487"/>
      </dsp:txXfrm>
    </dsp:sp>
    <dsp:sp modelId="{D86F7351-0B53-42B5-9579-5F3F388E7636}">
      <dsp:nvSpPr>
        <dsp:cNvPr id="0" name=""/>
        <dsp:cNvSpPr/>
      </dsp:nvSpPr>
      <dsp:spPr>
        <a:xfrm>
          <a:off x="105073" y="3026768"/>
          <a:ext cx="831937" cy="499763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주문목록 </a:t>
          </a:r>
          <a:endParaRPr lang="en-US" altLang="ko-KR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확인</a:t>
          </a:r>
        </a:p>
      </dsp:txBody>
      <dsp:txXfrm>
        <a:off x="119711" y="3041406"/>
        <a:ext cx="802661" cy="470487"/>
      </dsp:txXfrm>
    </dsp:sp>
    <dsp:sp modelId="{4075F340-EE7E-437E-921B-8BB7D2DF00A2}">
      <dsp:nvSpPr>
        <dsp:cNvPr id="0" name=""/>
        <dsp:cNvSpPr/>
      </dsp:nvSpPr>
      <dsp:spPr>
        <a:xfrm>
          <a:off x="105073" y="3603418"/>
          <a:ext cx="831937" cy="499763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송장 등록</a:t>
          </a:r>
        </a:p>
      </dsp:txBody>
      <dsp:txXfrm>
        <a:off x="119711" y="3618056"/>
        <a:ext cx="802661" cy="470487"/>
      </dsp:txXfrm>
    </dsp:sp>
    <dsp:sp modelId="{866F523C-78A2-4318-BA8F-19FC57DFB491}">
      <dsp:nvSpPr>
        <dsp:cNvPr id="0" name=""/>
        <dsp:cNvSpPr/>
      </dsp:nvSpPr>
      <dsp:spPr>
        <a:xfrm>
          <a:off x="1118997" y="0"/>
          <a:ext cx="1039921" cy="4320000"/>
        </a:xfrm>
        <a:prstGeom prst="roundRect">
          <a:avLst>
            <a:gd name="adj" fmla="val 10000"/>
          </a:avLst>
        </a:prstGeom>
        <a:solidFill>
          <a:srgbClr val="C1C1E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기타관리</a:t>
          </a:r>
        </a:p>
      </dsp:txBody>
      <dsp:txXfrm>
        <a:off x="1118997" y="0"/>
        <a:ext cx="1039921" cy="1296000"/>
      </dsp:txXfrm>
    </dsp:sp>
    <dsp:sp modelId="{377B29EC-BE6A-4E58-93E6-654D834E3B47}">
      <dsp:nvSpPr>
        <dsp:cNvPr id="0" name=""/>
        <dsp:cNvSpPr/>
      </dsp:nvSpPr>
      <dsp:spPr>
        <a:xfrm>
          <a:off x="1222989" y="1296369"/>
          <a:ext cx="831937" cy="848707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문의목록 확인</a:t>
          </a:r>
        </a:p>
      </dsp:txBody>
      <dsp:txXfrm>
        <a:off x="1247356" y="1320736"/>
        <a:ext cx="783203" cy="799973"/>
      </dsp:txXfrm>
    </dsp:sp>
    <dsp:sp modelId="{9677E5E9-BF12-470E-A9F2-808953EEA57F}">
      <dsp:nvSpPr>
        <dsp:cNvPr id="0" name=""/>
        <dsp:cNvSpPr/>
      </dsp:nvSpPr>
      <dsp:spPr>
        <a:xfrm>
          <a:off x="1222989" y="2275646"/>
          <a:ext cx="831937" cy="848707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문의 답변</a:t>
          </a:r>
        </a:p>
      </dsp:txBody>
      <dsp:txXfrm>
        <a:off x="1247356" y="2300013"/>
        <a:ext cx="783203" cy="799973"/>
      </dsp:txXfrm>
    </dsp:sp>
    <dsp:sp modelId="{9B7F42FF-B508-4DC0-AC89-65EA01D00F56}">
      <dsp:nvSpPr>
        <dsp:cNvPr id="0" name=""/>
        <dsp:cNvSpPr/>
      </dsp:nvSpPr>
      <dsp:spPr>
        <a:xfrm>
          <a:off x="1222989" y="3254923"/>
          <a:ext cx="831937" cy="848707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매출동향 </a:t>
          </a:r>
          <a:endParaRPr lang="en-US" altLang="ko-KR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확인</a:t>
          </a:r>
        </a:p>
      </dsp:txBody>
      <dsp:txXfrm>
        <a:off x="1247356" y="3279290"/>
        <a:ext cx="783203" cy="7999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21AE1A-1CC3-46E8-8DC5-235371BAAF50}">
      <dsp:nvSpPr>
        <dsp:cNvPr id="0" name=""/>
        <dsp:cNvSpPr/>
      </dsp:nvSpPr>
      <dsp:spPr>
        <a:xfrm>
          <a:off x="1081" y="0"/>
          <a:ext cx="1039921" cy="4320000"/>
        </a:xfrm>
        <a:prstGeom prst="roundRect">
          <a:avLst>
            <a:gd name="adj" fmla="val 10000"/>
          </a:avLst>
        </a:prstGeom>
        <a:solidFill>
          <a:srgbClr val="C1C1E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검색</a:t>
          </a:r>
        </a:p>
      </dsp:txBody>
      <dsp:txXfrm>
        <a:off x="1081" y="0"/>
        <a:ext cx="1039921" cy="1296000"/>
      </dsp:txXfrm>
    </dsp:sp>
    <dsp:sp modelId="{70A30863-6545-4FFC-BDE6-EF31211E2080}">
      <dsp:nvSpPr>
        <dsp:cNvPr id="0" name=""/>
        <dsp:cNvSpPr/>
      </dsp:nvSpPr>
      <dsp:spPr>
        <a:xfrm>
          <a:off x="105073" y="1296369"/>
          <a:ext cx="831937" cy="848707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텍스트</a:t>
          </a:r>
        </a:p>
      </dsp:txBody>
      <dsp:txXfrm>
        <a:off x="129440" y="1320736"/>
        <a:ext cx="783203" cy="799973"/>
      </dsp:txXfrm>
    </dsp:sp>
    <dsp:sp modelId="{088D8598-6C32-46DC-81F1-D91E9D423790}">
      <dsp:nvSpPr>
        <dsp:cNvPr id="0" name=""/>
        <dsp:cNvSpPr/>
      </dsp:nvSpPr>
      <dsp:spPr>
        <a:xfrm>
          <a:off x="105073" y="2275646"/>
          <a:ext cx="831937" cy="848707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이미지</a:t>
          </a:r>
        </a:p>
      </dsp:txBody>
      <dsp:txXfrm>
        <a:off x="129440" y="2300013"/>
        <a:ext cx="783203" cy="799973"/>
      </dsp:txXfrm>
    </dsp:sp>
    <dsp:sp modelId="{A95FBE0C-F365-45D9-A4EA-C5DC24F80563}">
      <dsp:nvSpPr>
        <dsp:cNvPr id="0" name=""/>
        <dsp:cNvSpPr/>
      </dsp:nvSpPr>
      <dsp:spPr>
        <a:xfrm>
          <a:off x="105073" y="3254923"/>
          <a:ext cx="831937" cy="848707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꽃 정보조회</a:t>
          </a:r>
        </a:p>
      </dsp:txBody>
      <dsp:txXfrm>
        <a:off x="129440" y="3279290"/>
        <a:ext cx="783203" cy="799973"/>
      </dsp:txXfrm>
    </dsp:sp>
    <dsp:sp modelId="{866F523C-78A2-4318-BA8F-19FC57DFB491}">
      <dsp:nvSpPr>
        <dsp:cNvPr id="0" name=""/>
        <dsp:cNvSpPr/>
      </dsp:nvSpPr>
      <dsp:spPr>
        <a:xfrm>
          <a:off x="1118997" y="0"/>
          <a:ext cx="1039921" cy="4320000"/>
        </a:xfrm>
        <a:prstGeom prst="roundRect">
          <a:avLst>
            <a:gd name="adj" fmla="val 10000"/>
          </a:avLst>
        </a:prstGeom>
        <a:solidFill>
          <a:srgbClr val="C1C1E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사용자</a:t>
          </a:r>
          <a:endParaRPr lang="ko-KR" altLang="en-US" sz="1000" b="1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1118997" y="0"/>
        <a:ext cx="1039921" cy="1296000"/>
      </dsp:txXfrm>
    </dsp:sp>
    <dsp:sp modelId="{377B29EC-BE6A-4E58-93E6-654D834E3B47}">
      <dsp:nvSpPr>
        <dsp:cNvPr id="0" name=""/>
        <dsp:cNvSpPr/>
      </dsp:nvSpPr>
      <dsp:spPr>
        <a:xfrm>
          <a:off x="1222989" y="1297265"/>
          <a:ext cx="831937" cy="1302539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 err="1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마이페이지</a:t>
          </a:r>
          <a:endParaRPr lang="ko-KR" altLang="en-US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1247356" y="1321632"/>
        <a:ext cx="783203" cy="1253805"/>
      </dsp:txXfrm>
    </dsp:sp>
    <dsp:sp modelId="{9677E5E9-BF12-470E-A9F2-808953EEA57F}">
      <dsp:nvSpPr>
        <dsp:cNvPr id="0" name=""/>
        <dsp:cNvSpPr/>
      </dsp:nvSpPr>
      <dsp:spPr>
        <a:xfrm>
          <a:off x="1222989" y="2800195"/>
          <a:ext cx="831937" cy="1302539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로그인</a:t>
          </a:r>
          <a:r>
            <a:rPr lang="en-US" altLang="ko-KR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/</a:t>
          </a: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아웃</a:t>
          </a:r>
        </a:p>
      </dsp:txBody>
      <dsp:txXfrm>
        <a:off x="1247356" y="2824562"/>
        <a:ext cx="783203" cy="12538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3ad4044b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23ad4044b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3ad4044bfe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23ad4044bfe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3ad4044bfe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23ad4044bfe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3ad4044bfe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23ad4044bfe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3ad4044bfe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23ad4044bfe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3ad4044bf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23ad4044bf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3ad4044bfe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23ad4044bf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3ad4044bfe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23ad4044bf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3ad4044bf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g23ad4044bf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3ad4044bf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g23ad4044bf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3ad4044bfe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g23ad4044bfe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1eca3ce79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g21eca3ce7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1eca3ce79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21eca3ce79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3ae3792d5b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7" name="Google Shape;447;g23ae3792d5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46273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3ae3792d5b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463" name="Google Shape;463;g23ae3792d5b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297392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3ae3792d5b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1" name="Google Shape;471;g23ae3792d5b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428253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3ae3792d5b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9" name="Google Shape;479;g23ae3792d5b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24957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3ae3792d5b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g23ae3792d5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66888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3ae3792d5b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7" name="Google Shape;487;g23ae3792d5b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67789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3ae3792d5b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7" name="Google Shape;487;g23ae3792d5b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41811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4451227bb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0" name="Google Shape;390;g24451227bb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ae3792d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g23ae3792d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3ae3792d5b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g23ae3792d5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3ae3792d5b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g23ae3792d5b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3ae3792d5b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463" name="Google Shape;463;g23ae3792d5b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3ae3792d5b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463" name="Google Shape;463;g23ae3792d5b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49977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3ae3792d5b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1" name="Google Shape;471;g23ae3792d5b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3ae3792d5b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9" name="Google Shape;479;g23ae3792d5b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3ae3792d5b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5" name="Google Shape;495;g23ae3792d5b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3ae3792d5b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g23ae3792d5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3ae3792d5b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7" name="Google Shape;487;g23ae3792d5b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3ae3792d5b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23ae3792d5b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3ae3792d5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23ae3792d5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3ae3792d5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g23ae3792d5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58895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4451227bb6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0" name="Google Shape;520;g24451227bb6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4451227bb6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0" name="Google Shape;520;g24451227bb6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327525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46507187d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9" name="Google Shape;529;g246507187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465071899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37" name="Google Shape;537;g2465071899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4650718a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45" name="Google Shape;545;g24650718a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4650718a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5" name="Google Shape;545;g24650718a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78361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4650718a9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4" name="Google Shape;554;g24650718a9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4650718a9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4" name="Google Shape;554;g24650718a9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892983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4650718a9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3" name="Google Shape;563;g24650718a9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4650718a9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3" name="Google Shape;563;g24650718a9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64201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3ae3792d5b_0_24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g23ae3792d5b_0_24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9" name="Google Shape;89;g23ae3792d5b_0_2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g23ae3792d5b_0_2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g23ae3792d5b_0_2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3ae3792d5b_0_2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g23ae3792d5b_0_2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g23ae3792d5b_0_2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g23ae3792d5b_0_2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3ae3792d5b_0_2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g23ae3792d5b_0_25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g23ae3792d5b_0_2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g23ae3792d5b_0_2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g23ae3792d5b_0_2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3ae3792d5b_0_26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g23ae3792d5b_0_26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g23ae3792d5b_0_26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g23ae3792d5b_0_26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g23ae3792d5b_0_2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3ae3792d5b_0_2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g23ae3792d5b_0_2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g23ae3792d5b_0_26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g23ae3792d5b_0_26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g23ae3792d5b_0_26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g23ae3792d5b_0_2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3ae3792d5b_0_27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23ae3792d5b_0_27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9" name="Google Shape;119;g23ae3792d5b_0_27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g23ae3792d5b_0_27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g23ae3792d5b_0_27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g23ae3792d5b_0_27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g23ae3792d5b_0_27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23ae3792d5b_0_2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3ae3792d5b_0_2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23ae3792d5b_0_2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g23ae3792d5b_0_2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3ae3792d5b_0_28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g23ae3792d5b_0_28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2" name="Google Shape;132;g23ae3792d5b_0_28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3" name="Google Shape;133;g23ae3792d5b_0_2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g23ae3792d5b_0_2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g23ae3792d5b_0_2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3ae3792d5b_0_29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g23ae3792d5b_0_29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g23ae3792d5b_0_29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0" name="Google Shape;140;g23ae3792d5b_0_29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g23ae3792d5b_0_29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g23ae3792d5b_0_2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3ae3792d5b_0_30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g23ae3792d5b_0_301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g23ae3792d5b_0_30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g23ae3792d5b_0_30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23ae3792d5b_0_30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3ae3792d5b_0_307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g23ae3792d5b_0_307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g23ae3792d5b_0_30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23ae3792d5b_0_30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23ae3792d5b_0_30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3ae3792d5b_0_2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g23ae3792d5b_0_2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3" name="Google Shape;83;g23ae3792d5b_0_2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4" name="Google Shape;84;g23ae3792d5b_0_2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5" name="Google Shape;85;g23ae3792d5b_0_2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"/>
          <p:cNvSpPr txBox="1">
            <a:spLocks noGrp="1"/>
          </p:cNvSpPr>
          <p:nvPr>
            <p:ph type="ctrTitle"/>
          </p:nvPr>
        </p:nvSpPr>
        <p:spPr>
          <a:xfrm>
            <a:off x="1481662" y="431661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9600"/>
              <a:buFont typeface="Arial"/>
              <a:buNone/>
            </a:pPr>
            <a:r>
              <a:rPr lang="ko-KR" sz="9600" b="1" dirty="0" err="1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ko-KR" sz="9600" b="1" dirty="0" err="1">
                <a:solidFill>
                  <a:srgbClr val="DEAEE8"/>
                </a:solidFill>
                <a:latin typeface="Arial"/>
                <a:ea typeface="Arial"/>
                <a:cs typeface="Arial"/>
                <a:sym typeface="Arial"/>
              </a:rPr>
              <a:t>lo</a:t>
            </a:r>
            <a:r>
              <a:rPr lang="ko-KR" sz="9600" b="1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Bot</a:t>
            </a:r>
            <a:endParaRPr sz="9600" b="1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0" name="Google Shape;160;p1"/>
          <p:cNvCxnSpPr>
            <a:cxnSpLocks/>
          </p:cNvCxnSpPr>
          <p:nvPr/>
        </p:nvCxnSpPr>
        <p:spPr>
          <a:xfrm>
            <a:off x="695400" y="6650478"/>
            <a:ext cx="11017224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1" name="Google Shape;16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9192" y="-190676"/>
            <a:ext cx="6035295" cy="603529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8965DC-3C36-4E38-BAB6-41962528032F}"/>
              </a:ext>
            </a:extLst>
          </p:cNvPr>
          <p:cNvSpPr txBox="1"/>
          <p:nvPr/>
        </p:nvSpPr>
        <p:spPr>
          <a:xfrm>
            <a:off x="8933009" y="6073524"/>
            <a:ext cx="26951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심용기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정유진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3ad4044bfe_0_0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g23ad4044bfe_0_0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>
                <a:solidFill>
                  <a:schemeClr val="dk1"/>
                </a:solidFill>
              </a:rPr>
              <a:t>7. 밴치마킹 사이트</a:t>
            </a:r>
            <a:endParaRPr/>
          </a:p>
        </p:txBody>
      </p:sp>
      <p:cxnSp>
        <p:nvCxnSpPr>
          <p:cNvPr id="296" name="Google Shape;296;g23ad4044bfe_0_0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97" name="Google Shape;297;g23ad4044bfe_0_0"/>
          <p:cNvPicPr preferRelativeResize="0"/>
          <p:nvPr/>
        </p:nvPicPr>
        <p:blipFill rotWithShape="1">
          <a:blip r:embed="rId3">
            <a:alphaModFix/>
          </a:blip>
          <a:srcRect l="6197" t="8847" r="20456" b="45679"/>
          <a:stretch/>
        </p:blipFill>
        <p:spPr>
          <a:xfrm>
            <a:off x="1788212" y="1433430"/>
            <a:ext cx="7713552" cy="2427618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23ad4044bfe_0_0"/>
          <p:cNvSpPr txBox="1"/>
          <p:nvPr/>
        </p:nvSpPr>
        <p:spPr>
          <a:xfrm>
            <a:off x="407368" y="1098248"/>
            <a:ext cx="5449570" cy="40007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옥션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 : 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http://www.auction.co.kr/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9" name="Google Shape;299;g23ad4044bfe_0_0"/>
          <p:cNvPicPr preferRelativeResize="0"/>
          <p:nvPr/>
        </p:nvPicPr>
        <p:blipFill rotWithShape="1">
          <a:blip r:embed="rId4">
            <a:alphaModFix/>
          </a:blip>
          <a:srcRect l="11615" t="8597" r="9848" b="55652"/>
          <a:stretch/>
        </p:blipFill>
        <p:spPr>
          <a:xfrm>
            <a:off x="1981599" y="4659605"/>
            <a:ext cx="7713552" cy="1872208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23ad4044bfe_0_0"/>
          <p:cNvSpPr txBox="1"/>
          <p:nvPr/>
        </p:nvSpPr>
        <p:spPr>
          <a:xfrm>
            <a:off x="388805" y="4060287"/>
            <a:ext cx="5449570" cy="400079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>
                <a:latin typeface="Malgun Gothic"/>
                <a:ea typeface="Malgun Gothic"/>
                <a:cs typeface="Malgun Gothic"/>
                <a:sym typeface="Malgun Gothic"/>
              </a:rPr>
              <a:t>꽃핀들플라워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 : 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https://www.xn--js0bu0i68b9wzdzq4ia.com/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3ad4044bfe_0_78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6" name="Google Shape;306;g23ad4044bfe_0_78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>
                <a:solidFill>
                  <a:schemeClr val="dk1"/>
                </a:solidFill>
              </a:rPr>
              <a:t>8. 마인드 맵</a:t>
            </a:r>
            <a:endParaRPr/>
          </a:p>
        </p:txBody>
      </p:sp>
      <p:cxnSp>
        <p:nvCxnSpPr>
          <p:cNvPr id="307" name="Google Shape;307;g23ad4044bfe_0_78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08" name="Google Shape;308;g23ad4044bfe_0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1214487"/>
            <a:ext cx="12192002" cy="5322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3ad4044bfe_0_70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4" name="Google Shape;314;g23ad4044bfe_0_70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dirty="0">
                <a:solidFill>
                  <a:schemeClr val="dk1"/>
                </a:solidFill>
              </a:rPr>
              <a:t>9. 요구사항 분석</a:t>
            </a:r>
            <a:endParaRPr dirty="0"/>
          </a:p>
        </p:txBody>
      </p:sp>
      <p:cxnSp>
        <p:nvCxnSpPr>
          <p:cNvPr id="315" name="Google Shape;315;g23ad4044bfe_0_70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FA0B391-195E-4E28-9B1E-51EB7DF7C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348067"/>
              </p:ext>
            </p:extLst>
          </p:nvPr>
        </p:nvGraphicFramePr>
        <p:xfrm>
          <a:off x="276538" y="1201151"/>
          <a:ext cx="11647449" cy="5549117"/>
        </p:xfrm>
        <a:graphic>
          <a:graphicData uri="http://schemas.openxmlformats.org/drawingml/2006/table">
            <a:tbl>
              <a:tblPr firstRow="1" bandRow="1">
                <a:tableStyleId>{45BC2E30-10C7-46EF-9559-8C38FCE95543}</a:tableStyleId>
              </a:tblPr>
              <a:tblGrid>
                <a:gridCol w="1537748">
                  <a:extLst>
                    <a:ext uri="{9D8B030D-6E8A-4147-A177-3AD203B41FA5}">
                      <a16:colId xmlns:a16="http://schemas.microsoft.com/office/drawing/2014/main" val="4039359802"/>
                    </a:ext>
                  </a:extLst>
                </a:gridCol>
                <a:gridCol w="1465943">
                  <a:extLst>
                    <a:ext uri="{9D8B030D-6E8A-4147-A177-3AD203B41FA5}">
                      <a16:colId xmlns:a16="http://schemas.microsoft.com/office/drawing/2014/main" val="1067233842"/>
                    </a:ext>
                  </a:extLst>
                </a:gridCol>
                <a:gridCol w="8643758">
                  <a:extLst>
                    <a:ext uri="{9D8B030D-6E8A-4147-A177-3AD203B41FA5}">
                      <a16:colId xmlns:a16="http://schemas.microsoft.com/office/drawing/2014/main" val="2204813517"/>
                    </a:ext>
                  </a:extLst>
                </a:gridCol>
              </a:tblGrid>
              <a:tr h="53350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338754"/>
                  </a:ext>
                </a:extLst>
              </a:tr>
              <a:tr h="225338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메인페이지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메뉴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꽃 종류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꽃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허브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나무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400" b="0" dirty="0" err="1">
                          <a:solidFill>
                            <a:schemeClr val="dk1"/>
                          </a:solidFill>
                        </a:rPr>
                        <a:t>다육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씨앗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모종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기타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기타 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화분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모종삽</a:t>
                      </a:r>
                      <a:endParaRPr lang="en-US" altLang="ko-KR" sz="1400"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광고 상품 리스트 출력  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3 x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문의할 쇼핑몰 전화번호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이메일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입점하기 버튼 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6316715"/>
                  </a:ext>
                </a:extLst>
              </a:tr>
              <a:tr h="27622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메인페이지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로그인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비밀번호 입력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확인버튼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비밀번호 찾기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자동로그인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아이디 저장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(30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일 저장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회원가입 버튼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성공적인 로그인 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로그인 후로 이동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로그인 오류 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: ‘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아이디 또는 비밀번호가 일치하지 않습니다’ 문구 출력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이메일 미인증시 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아이디 밑에 ‘이메일을 확인하세요’ 문구 출력</a:t>
                      </a:r>
                      <a:endParaRPr lang="ko-KR" altLang="en-US" sz="1400" b="0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61618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3ad4044bfe_0_91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g23ad4044bfe_0_91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>
                <a:solidFill>
                  <a:schemeClr val="dk1"/>
                </a:solidFill>
              </a:rPr>
              <a:t>9. 요구사항 분석</a:t>
            </a:r>
            <a:endParaRPr/>
          </a:p>
        </p:txBody>
      </p:sp>
      <p:cxnSp>
        <p:nvCxnSpPr>
          <p:cNvPr id="323" name="Google Shape;323;g23ad4044bfe_0_91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1D8D3FE2-C928-409F-BACF-72B4F42A4C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959854"/>
              </p:ext>
            </p:extLst>
          </p:nvPr>
        </p:nvGraphicFramePr>
        <p:xfrm>
          <a:off x="276538" y="1201151"/>
          <a:ext cx="11647449" cy="5540217"/>
        </p:xfrm>
        <a:graphic>
          <a:graphicData uri="http://schemas.openxmlformats.org/drawingml/2006/table">
            <a:tbl>
              <a:tblPr firstRow="1" bandRow="1">
                <a:tableStyleId>{45BC2E30-10C7-46EF-9559-8C38FCE95543}</a:tableStyleId>
              </a:tblPr>
              <a:tblGrid>
                <a:gridCol w="1537748">
                  <a:extLst>
                    <a:ext uri="{9D8B030D-6E8A-4147-A177-3AD203B41FA5}">
                      <a16:colId xmlns:a16="http://schemas.microsoft.com/office/drawing/2014/main" val="4039359802"/>
                    </a:ext>
                  </a:extLst>
                </a:gridCol>
                <a:gridCol w="1465943">
                  <a:extLst>
                    <a:ext uri="{9D8B030D-6E8A-4147-A177-3AD203B41FA5}">
                      <a16:colId xmlns:a16="http://schemas.microsoft.com/office/drawing/2014/main" val="1067233842"/>
                    </a:ext>
                  </a:extLst>
                </a:gridCol>
                <a:gridCol w="8643758">
                  <a:extLst>
                    <a:ext uri="{9D8B030D-6E8A-4147-A177-3AD203B41FA5}">
                      <a16:colId xmlns:a16="http://schemas.microsoft.com/office/drawing/2014/main" val="2204813517"/>
                    </a:ext>
                  </a:extLst>
                </a:gridCol>
              </a:tblGrid>
              <a:tr h="53350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338754"/>
                  </a:ext>
                </a:extLst>
              </a:tr>
              <a:tr h="16116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메인페이지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6206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dk1"/>
                          </a:solidFill>
                        </a:rPr>
                        <a:t>로그인 후 </a:t>
                      </a:r>
                      <a:endParaRPr lang="ko-KR" altLang="en-US" b="1" dirty="0"/>
                    </a:p>
                    <a:p>
                      <a:pPr algn="ctr" defTabSz="1262063" latinLnBrk="1"/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상품추천기능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메인 페이지에 광고 상품대신 회원 별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회원 정보에 따른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 상품추천 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3 x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회원 정보에는 구매이력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나이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성별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기혼여부 등</a:t>
                      </a:r>
                      <a:endParaRPr lang="ko-KR" altLang="en-US" b="0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616187"/>
                  </a:ext>
                </a:extLst>
              </a:tr>
              <a:tr h="16116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dk1"/>
                          </a:solidFill>
                        </a:rPr>
                        <a:t>검색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{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상품명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}{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사진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}{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돋보기버튼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}</a:t>
                      </a: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상품명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상품명 검색 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-&gt; 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상품 목록으로 이동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6782712"/>
                  </a:ext>
                </a:extLst>
              </a:tr>
              <a:tr h="17835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dk1"/>
                          </a:solidFill>
                        </a:rPr>
                        <a:t>사진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사진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이미지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이름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설명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상품 목록으로 이동 버튼</a:t>
                      </a:r>
                      <a:endParaRPr lang="ko-KR" altLang="en-US" b="0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606372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3ad4044bfe_0_116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0" name="Google Shape;370;g23ad4044bfe_0_116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>
                <a:solidFill>
                  <a:schemeClr val="dk1"/>
                </a:solidFill>
              </a:rPr>
              <a:t>9. 요구사항 분석</a:t>
            </a:r>
            <a:endParaRPr/>
          </a:p>
        </p:txBody>
      </p:sp>
      <p:cxnSp>
        <p:nvCxnSpPr>
          <p:cNvPr id="371" name="Google Shape;371;g23ad4044bfe_0_116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F841765A-7B90-47F4-B03C-7D0C822DCE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502521"/>
              </p:ext>
            </p:extLst>
          </p:nvPr>
        </p:nvGraphicFramePr>
        <p:xfrm>
          <a:off x="276538" y="1201151"/>
          <a:ext cx="11647447" cy="5540218"/>
        </p:xfrm>
        <a:graphic>
          <a:graphicData uri="http://schemas.openxmlformats.org/drawingml/2006/table">
            <a:tbl>
              <a:tblPr firstRow="1" bandRow="1">
                <a:tableStyleId>{45BC2E30-10C7-46EF-9559-8C38FCE95543}</a:tableStyleId>
              </a:tblPr>
              <a:tblGrid>
                <a:gridCol w="1498982">
                  <a:extLst>
                    <a:ext uri="{9D8B030D-6E8A-4147-A177-3AD203B41FA5}">
                      <a16:colId xmlns:a16="http://schemas.microsoft.com/office/drawing/2014/main" val="40393598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3648419499"/>
                    </a:ext>
                  </a:extLst>
                </a:gridCol>
                <a:gridCol w="8636297">
                  <a:extLst>
                    <a:ext uri="{9D8B030D-6E8A-4147-A177-3AD203B41FA5}">
                      <a16:colId xmlns:a16="http://schemas.microsoft.com/office/drawing/2014/main" val="2204813517"/>
                    </a:ext>
                  </a:extLst>
                </a:gridCol>
              </a:tblGrid>
              <a:tr h="53350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내용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338754"/>
                  </a:ext>
                </a:extLst>
              </a:tr>
              <a:tr h="25033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메인 페이지 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상품 목록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입점 업체 점수에 따라 내림차순으로 상품 목록 출력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1페이지에 상품 5개씩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하단에 페이지 버튼 10개씩 출력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상품이미지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, 상품명, 가격, 후기 개수, 구매 개수, 후기 평균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별점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, 배송비, 업체명,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찜하기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, 장바구니 추가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이미지, 상품명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 상세 페이지로 이동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입고된 상품이 10개 이하일 경우 이미지 대신 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매진임박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 글씨 출력 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620773"/>
                  </a:ext>
                </a:extLst>
              </a:tr>
              <a:tr h="25033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메인 페이지 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상품 상세 페이지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이미지, 상품명, 후기 개수, 구매 개수, 후기 평균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별점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, 배송비, 업체명,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찜하기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, 장바구니 추가, 구매하기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상세설명, 구매후기(개수), 상품문의(개수)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440536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3ad4044bfe_0_20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0" name="Google Shape;330;g23ad4044bfe_0_20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>
                <a:solidFill>
                  <a:schemeClr val="dk1"/>
                </a:solidFill>
              </a:rPr>
              <a:t>9. 요구사항 분석</a:t>
            </a:r>
            <a:endParaRPr/>
          </a:p>
        </p:txBody>
      </p:sp>
      <p:cxnSp>
        <p:nvCxnSpPr>
          <p:cNvPr id="331" name="Google Shape;331;g23ad4044bfe_0_20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3040BA60-F8C2-4C9B-BE03-BEED95517B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319366"/>
              </p:ext>
            </p:extLst>
          </p:nvPr>
        </p:nvGraphicFramePr>
        <p:xfrm>
          <a:off x="276538" y="1201151"/>
          <a:ext cx="11647449" cy="5532106"/>
        </p:xfrm>
        <a:graphic>
          <a:graphicData uri="http://schemas.openxmlformats.org/drawingml/2006/table">
            <a:tbl>
              <a:tblPr firstRow="1" bandRow="1">
                <a:tableStyleId>{45BC2E30-10C7-46EF-9559-8C38FCE95543}</a:tableStyleId>
              </a:tblPr>
              <a:tblGrid>
                <a:gridCol w="1498982">
                  <a:extLst>
                    <a:ext uri="{9D8B030D-6E8A-4147-A177-3AD203B41FA5}">
                      <a16:colId xmlns:a16="http://schemas.microsoft.com/office/drawing/2014/main" val="40393598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496809959"/>
                    </a:ext>
                  </a:extLst>
                </a:gridCol>
                <a:gridCol w="8636299">
                  <a:extLst>
                    <a:ext uri="{9D8B030D-6E8A-4147-A177-3AD203B41FA5}">
                      <a16:colId xmlns:a16="http://schemas.microsoft.com/office/drawing/2014/main" val="2204813517"/>
                    </a:ext>
                  </a:extLst>
                </a:gridCol>
              </a:tblGrid>
              <a:tr h="53350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내용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338754"/>
                  </a:ext>
                </a:extLst>
              </a:tr>
              <a:tr h="1249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입점 업체 관리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입점 업체와는 별도의 계약을 맺고 있으며 계약을 맺지 않은 입점 업체와는 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거래 불가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한 번 계약을 맺었다가 해지할 수 있으며, 다시 계약을 맺을 수도 있다. 이때 이전 계약상태에 대한 정보도 필요하다. 계약의 갱신은 여러 번 가능하다.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616187"/>
                  </a:ext>
                </a:extLst>
              </a:tr>
              <a:tr h="1249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ko-KR" altLang="ko-KR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입점 업체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회원가입</a:t>
                      </a:r>
                      <a:endParaRPr lang="en-US" altLang="ko-KR" b="1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(입점하기)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사업자 등록번호, 업체명, 업체구분, 업체주소, 업체 연락처, 업체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대표명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, 업체 메일주소, 사업자 등록한 날짜를 기입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 -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&gt; 계약서 양식 전송(이메일) 수동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-&gt; 계약서 작성해서 보내주면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flobot이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 검토(RPA)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검토 내용 사업자 등록번호, 업체명, 업체구분 사실여부-&gt;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검토후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 승인 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승인 후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DB에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 업로드(대기는 나중에)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6782712"/>
                  </a:ext>
                </a:extLst>
              </a:tr>
              <a:tr h="1249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ko-KR" altLang="ko-KR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입점 업체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b="1" dirty="0" err="1">
                          <a:solidFill>
                            <a:schemeClr val="dk1"/>
                          </a:solidFill>
                        </a:rPr>
                        <a:t>내정보</a:t>
                      </a:r>
                      <a:endParaRPr lang="en-US" altLang="ko-KR" b="1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(업체 전용)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등록한 상품 목록, 통계, 업체정보 수정, 주문목록, 입고</a:t>
                      </a:r>
                      <a:endParaRPr b="0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6063720"/>
                  </a:ext>
                </a:extLst>
              </a:tr>
              <a:tr h="1249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ko-KR" altLang="ko-KR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입점 업체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주문 목록</a:t>
                      </a:r>
                      <a:endParaRPr lang="en-US" altLang="ko-KR" b="1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(업체 전용)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상품명, 이미지, 가격, 개수, 총 가격, 아이디, 결제일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확인버튼 -&gt; (구매이력)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상품준비중으로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 바뀜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배송업체, 송장번호 입력 -&gt; (구매이력)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배송중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82010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3ad4044bfe_0_27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23ad4044bfe_0_27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>
                <a:solidFill>
                  <a:schemeClr val="dk1"/>
                </a:solidFill>
              </a:rPr>
              <a:t>9. 요구사항 분석</a:t>
            </a:r>
            <a:endParaRPr/>
          </a:p>
        </p:txBody>
      </p:sp>
      <p:cxnSp>
        <p:nvCxnSpPr>
          <p:cNvPr id="339" name="Google Shape;339;g23ad4044bfe_0_27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7E26E61A-AC6F-440A-9482-267A14A18C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231246"/>
              </p:ext>
            </p:extLst>
          </p:nvPr>
        </p:nvGraphicFramePr>
        <p:xfrm>
          <a:off x="276538" y="1201151"/>
          <a:ext cx="11647448" cy="5532106"/>
        </p:xfrm>
        <a:graphic>
          <a:graphicData uri="http://schemas.openxmlformats.org/drawingml/2006/table">
            <a:tbl>
              <a:tblPr firstRow="1" bandRow="1">
                <a:tableStyleId>{45BC2E30-10C7-46EF-9559-8C38FCE95543}</a:tableStyleId>
              </a:tblPr>
              <a:tblGrid>
                <a:gridCol w="1498982">
                  <a:extLst>
                    <a:ext uri="{9D8B030D-6E8A-4147-A177-3AD203B41FA5}">
                      <a16:colId xmlns:a16="http://schemas.microsoft.com/office/drawing/2014/main" val="40393598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3450013634"/>
                    </a:ext>
                  </a:extLst>
                </a:gridCol>
                <a:gridCol w="8636298">
                  <a:extLst>
                    <a:ext uri="{9D8B030D-6E8A-4147-A177-3AD203B41FA5}">
                      <a16:colId xmlns:a16="http://schemas.microsoft.com/office/drawing/2014/main" val="2204813517"/>
                    </a:ext>
                  </a:extLst>
                </a:gridCol>
              </a:tblGrid>
              <a:tr h="53350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내용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338754"/>
                  </a:ext>
                </a:extLst>
              </a:tr>
              <a:tr h="12496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업체 정보 </a:t>
                      </a:r>
                      <a:endParaRPr lang="ko-KR" altLang="en-US" b="1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dk1"/>
                          </a:solidFill>
                        </a:rPr>
                        <a:t>입고</a:t>
                      </a:r>
                      <a:r>
                        <a:rPr lang="en-US" altLang="ko-KR" b="1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b="1" dirty="0">
                          <a:solidFill>
                            <a:schemeClr val="dk1"/>
                          </a:solidFill>
                        </a:rPr>
                        <a:t>업체 전용</a:t>
                      </a:r>
                      <a:r>
                        <a:rPr lang="en-US" altLang="ko-KR" b="1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chemeClr val="dk1"/>
                        </a:solidFill>
                      </a:endParaRPr>
                    </a:p>
                    <a:p>
                      <a:pPr algn="ctr"/>
                      <a:endParaRPr lang="ko-KR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상품명, 이미지, 상품가격, 배송비, 개수, 상품설명(필수)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필수사항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미기입시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 : 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{해당사항을}입력하세요 문구 출력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8201015"/>
                  </a:ext>
                </a:extLst>
              </a:tr>
              <a:tr h="1249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ko-KR" altLang="ko-KR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업체 정보 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등록한 상품 목록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상품이름, 이미지, 재고수량, 판매 개수, 판매액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 , 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 매출액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매출액 그래프(일, 분기 선택)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수정, 삭제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620773"/>
                  </a:ext>
                </a:extLst>
              </a:tr>
              <a:tr h="1249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ko-KR" altLang="ko-KR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업체 정보 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통계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업체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에 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상품 추천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출력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기준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 :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 날씨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기온, 강수량에 따른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예상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 판매율이 높은 상품 추천 글씨로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4405365"/>
                  </a:ext>
                </a:extLst>
              </a:tr>
              <a:tr h="1249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ko-KR" altLang="ko-KR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업체 정보 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업체 정보수정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비밀번호 확인후 수정페이지 이동가능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업체명, 업체주소, 이메일 주소, 비밀번호, 업체 연락처,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대표명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, 변경 가능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27947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3ad4044bfe_0_34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6" name="Google Shape;346;g23ad4044bfe_0_34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>
                <a:solidFill>
                  <a:schemeClr val="dk1"/>
                </a:solidFill>
              </a:rPr>
              <a:t>9. 요구사항 분석</a:t>
            </a:r>
            <a:endParaRPr/>
          </a:p>
        </p:txBody>
      </p:sp>
      <p:cxnSp>
        <p:nvCxnSpPr>
          <p:cNvPr id="347" name="Google Shape;347;g23ad4044bfe_0_34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200AF663-53DF-4227-9EE1-29EA703B0A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004784"/>
              </p:ext>
            </p:extLst>
          </p:nvPr>
        </p:nvGraphicFramePr>
        <p:xfrm>
          <a:off x="276538" y="1201151"/>
          <a:ext cx="11647447" cy="5540218"/>
        </p:xfrm>
        <a:graphic>
          <a:graphicData uri="http://schemas.openxmlformats.org/drawingml/2006/table">
            <a:tbl>
              <a:tblPr firstRow="1" bandRow="1">
                <a:tableStyleId>{45BC2E30-10C7-46EF-9559-8C38FCE95543}</a:tableStyleId>
              </a:tblPr>
              <a:tblGrid>
                <a:gridCol w="1498982">
                  <a:extLst>
                    <a:ext uri="{9D8B030D-6E8A-4147-A177-3AD203B41FA5}">
                      <a16:colId xmlns:a16="http://schemas.microsoft.com/office/drawing/2014/main" val="40393598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663031262"/>
                    </a:ext>
                  </a:extLst>
                </a:gridCol>
                <a:gridCol w="8636297">
                  <a:extLst>
                    <a:ext uri="{9D8B030D-6E8A-4147-A177-3AD203B41FA5}">
                      <a16:colId xmlns:a16="http://schemas.microsoft.com/office/drawing/2014/main" val="2204813517"/>
                    </a:ext>
                  </a:extLst>
                </a:gridCol>
              </a:tblGrid>
              <a:tr h="53350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338754"/>
                  </a:ext>
                </a:extLst>
              </a:tr>
              <a:tr h="1668904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회원가입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flobot에서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 상품을 구입하려면 반드시 이 회사의 회원으로 등록해야 구매가 가능하다.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flobot의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 회원 등록 정보에는 회원번호, 주소, 이메일 주소, 아이디, 비밀번호, 휴대폰번호, 생년월일, 성별(필수),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기혼여부(선택)이 있다.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필수란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미기입시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 : 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‘다시 한번 확인해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주십시오’가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 나타난다.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8201015"/>
                  </a:ext>
                </a:extLst>
              </a:tr>
              <a:tr h="1668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회원가입</a:t>
                      </a:r>
                      <a:endParaRPr kumimoji="0" lang="ko-KR" alt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약관동의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/>
                        <a:t>회원가입 버튼 -&gt; 약관 동의 페이지</a:t>
                      </a:r>
                      <a:endParaRPr b="0" dirty="0"/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/>
                        <a:t>개인정보 활용 동의, 쇼핑몰 약관(라디오)</a:t>
                      </a:r>
                      <a:endParaRPr b="0" dirty="0"/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/>
                        <a:t>동의, 동의하지</a:t>
                      </a:r>
                      <a:r>
                        <a:rPr lang="en-US" altLang="ko-KR" b="0" dirty="0"/>
                        <a:t> </a:t>
                      </a:r>
                      <a:r>
                        <a:rPr lang="ko-KR" b="0" dirty="0"/>
                        <a:t>않음</a:t>
                      </a:r>
                      <a:endParaRPr b="0" dirty="0"/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/>
                        <a:t>동의 하지 않음을 선택할</a:t>
                      </a:r>
                      <a:r>
                        <a:rPr lang="en-US" altLang="ko-KR" b="0" dirty="0"/>
                        <a:t> </a:t>
                      </a:r>
                      <a:r>
                        <a:rPr lang="ko-KR" b="0" dirty="0"/>
                        <a:t>시 </a:t>
                      </a:r>
                      <a:r>
                        <a:rPr lang="ko-KR" b="0" dirty="0" err="1"/>
                        <a:t>경고창</a:t>
                      </a:r>
                      <a:r>
                        <a:rPr lang="ko-KR" b="0" dirty="0"/>
                        <a:t>: </a:t>
                      </a:r>
                      <a:r>
                        <a:rPr lang="ko-KR" altLang="en-US" b="0" dirty="0"/>
                        <a:t>미동의 시 </a:t>
                      </a:r>
                      <a:r>
                        <a:rPr lang="ko-KR" b="0" dirty="0"/>
                        <a:t> 회원가입이 불가능 합니다.</a:t>
                      </a:r>
                      <a:endParaRPr b="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b="0" dirty="0"/>
                        <a:t>      </a:t>
                      </a:r>
                      <a:r>
                        <a:rPr lang="ko-KR" b="0" dirty="0"/>
                        <a:t>                    </a:t>
                      </a:r>
                      <a:r>
                        <a:rPr lang="en-US" altLang="ko-KR" b="0" dirty="0"/>
                        <a:t>                                     </a:t>
                      </a:r>
                      <a:r>
                        <a:rPr lang="ko-KR" b="0" dirty="0" err="1"/>
                        <a:t>경고창</a:t>
                      </a:r>
                      <a:r>
                        <a:rPr lang="ko-KR" b="0" dirty="0"/>
                        <a:t> 확인버튼 - 약관동의 페이지</a:t>
                      </a:r>
                      <a:endParaRPr b="0" dirty="0"/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/>
                        <a:t>동의 선택</a:t>
                      </a:r>
                      <a:r>
                        <a:rPr lang="en-US" altLang="ko-KR" b="0" dirty="0"/>
                        <a:t> </a:t>
                      </a:r>
                      <a:r>
                        <a:rPr lang="ko-KR" b="0" dirty="0"/>
                        <a:t>시</a:t>
                      </a:r>
                      <a:r>
                        <a:rPr lang="en-US" altLang="ko-KR" b="0" dirty="0"/>
                        <a:t> : </a:t>
                      </a:r>
                      <a:r>
                        <a:rPr lang="ko-KR" b="0" dirty="0"/>
                        <a:t>회원가입 폼으로 </a:t>
                      </a:r>
                      <a:r>
                        <a:rPr lang="ko-KR" b="0" dirty="0" err="1"/>
                        <a:t>넘어감</a:t>
                      </a:r>
                      <a:endParaRPr b="0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620773"/>
                  </a:ext>
                </a:extLst>
              </a:tr>
              <a:tr h="1668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회원가입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완료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성공적인 회원가입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회원가입 화면의 하단에 있는 등록 버튼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회원가입 완료 페이지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 ‘{아이디}님 {이메일}에서 가입확인 버튼을 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누르고 회원가입을 완료하세요 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‘ 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440536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3ad4044bfe_0_59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4" name="Google Shape;354;g23ad4044bfe_0_59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>
                <a:solidFill>
                  <a:schemeClr val="dk1"/>
                </a:solidFill>
              </a:rPr>
              <a:t>9. 요구사항 분석</a:t>
            </a:r>
            <a:endParaRPr/>
          </a:p>
        </p:txBody>
      </p:sp>
      <p:cxnSp>
        <p:nvCxnSpPr>
          <p:cNvPr id="355" name="Google Shape;355;g23ad4044bfe_0_59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BF68172D-EDA8-40A7-89E2-F319A471D7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911425"/>
              </p:ext>
            </p:extLst>
          </p:nvPr>
        </p:nvGraphicFramePr>
        <p:xfrm>
          <a:off x="276538" y="1201151"/>
          <a:ext cx="11647447" cy="5540218"/>
        </p:xfrm>
        <a:graphic>
          <a:graphicData uri="http://schemas.openxmlformats.org/drawingml/2006/table">
            <a:tbl>
              <a:tblPr firstRow="1" bandRow="1">
                <a:tableStyleId>{45BC2E30-10C7-46EF-9559-8C38FCE95543}</a:tableStyleId>
              </a:tblPr>
              <a:tblGrid>
                <a:gridCol w="1498982">
                  <a:extLst>
                    <a:ext uri="{9D8B030D-6E8A-4147-A177-3AD203B41FA5}">
                      <a16:colId xmlns:a16="http://schemas.microsoft.com/office/drawing/2014/main" val="40393598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796696528"/>
                    </a:ext>
                  </a:extLst>
                </a:gridCol>
                <a:gridCol w="8636297">
                  <a:extLst>
                    <a:ext uri="{9D8B030D-6E8A-4147-A177-3AD203B41FA5}">
                      <a16:colId xmlns:a16="http://schemas.microsoft.com/office/drawing/2014/main" val="2204813517"/>
                    </a:ext>
                  </a:extLst>
                </a:gridCol>
              </a:tblGrid>
              <a:tr h="53350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내용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338754"/>
                  </a:ext>
                </a:extLst>
              </a:tr>
              <a:tr h="1668904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 err="1">
                          <a:solidFill>
                            <a:schemeClr val="dk1"/>
                          </a:solidFill>
                        </a:rPr>
                        <a:t>내정보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내정보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구매이력, 위시리스트(찜), 장바구니 이동가능, 내 정보수정</a:t>
                      </a:r>
                      <a:endParaRPr b="0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8201015"/>
                  </a:ext>
                </a:extLst>
              </a:tr>
              <a:tr h="1668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내정보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ko-KR" alt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구매이력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상품명,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상품이미지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, 총 가격, 개수, 결제일, 문의 하기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결제상태(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결제전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, 결제완료,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상품준비중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배송중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(송장등록완료), 배송완료, 구매결정-&gt;후기등록가능)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620773"/>
                  </a:ext>
                </a:extLst>
              </a:tr>
              <a:tr h="1668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내정보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ko-KR" alt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내 정보수정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비밀번호 확인후 수정페이지 이동가능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주소, 이메일 주소, 비밀번호, 휴대폰번호, 생년월일, 성별(필수),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기혼여부(선택) 변경 가능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440536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3ad4044bfe_0_51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2" name="Google Shape;362;g23ad4044bfe_0_51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>
                <a:solidFill>
                  <a:schemeClr val="dk1"/>
                </a:solidFill>
              </a:rPr>
              <a:t>9. 요구사항 분석</a:t>
            </a:r>
            <a:endParaRPr/>
          </a:p>
        </p:txBody>
      </p:sp>
      <p:cxnSp>
        <p:nvCxnSpPr>
          <p:cNvPr id="363" name="Google Shape;363;g23ad4044bfe_0_51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1AE16B02-7B3D-451F-8D2F-55A6A0E8E8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351658"/>
              </p:ext>
            </p:extLst>
          </p:nvPr>
        </p:nvGraphicFramePr>
        <p:xfrm>
          <a:off x="276538" y="1201151"/>
          <a:ext cx="11647447" cy="5532106"/>
        </p:xfrm>
        <a:graphic>
          <a:graphicData uri="http://schemas.openxmlformats.org/drawingml/2006/table">
            <a:tbl>
              <a:tblPr firstRow="1" bandRow="1">
                <a:tableStyleId>{45BC2E30-10C7-46EF-9559-8C38FCE95543}</a:tableStyleId>
              </a:tblPr>
              <a:tblGrid>
                <a:gridCol w="3011150">
                  <a:extLst>
                    <a:ext uri="{9D8B030D-6E8A-4147-A177-3AD203B41FA5}">
                      <a16:colId xmlns:a16="http://schemas.microsoft.com/office/drawing/2014/main" val="4039359802"/>
                    </a:ext>
                  </a:extLst>
                </a:gridCol>
                <a:gridCol w="8636297">
                  <a:extLst>
                    <a:ext uri="{9D8B030D-6E8A-4147-A177-3AD203B41FA5}">
                      <a16:colId xmlns:a16="http://schemas.microsoft.com/office/drawing/2014/main" val="2204813517"/>
                    </a:ext>
                  </a:extLst>
                </a:gridCol>
              </a:tblGrid>
              <a:tr h="533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내용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338754"/>
                  </a:ext>
                </a:extLst>
              </a:tr>
              <a:tr h="14630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dk1"/>
                          </a:solidFill>
                        </a:rPr>
                        <a:t>위시리스트</a:t>
                      </a:r>
                      <a:r>
                        <a:rPr lang="en-US" altLang="ko-KR" b="1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b="1" dirty="0" err="1">
                          <a:solidFill>
                            <a:schemeClr val="dk1"/>
                          </a:solidFill>
                        </a:rPr>
                        <a:t>찜하기</a:t>
                      </a:r>
                      <a:r>
                        <a:rPr lang="en-US" altLang="ko-KR" b="1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상품명 옆에 위치한 빈 하트를 누르면 빨간 하트로 변하고 로그인 한 회원의 위시리스트에 품목이 추가</a:t>
                      </a:r>
                      <a:endParaRPr lang="en-US" altLang="ko-KR"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하트를 한번 더 누르면 빈 하트로 변하고 상품 삭제 가능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추가된 상품은 위시리스트페이지에서 확인 가능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위시리스트 페이지에서 리스트에 있는 상품을 선택하여 바로 구매 혹은 장바구니로 이동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위시리스트 페이지에서 상품 삭제가능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개별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전체 삭제가능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620773"/>
                  </a:ext>
                </a:extLst>
              </a:tr>
              <a:tr h="14630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b="1" dirty="0">
                          <a:solidFill>
                            <a:schemeClr val="dk1"/>
                          </a:solidFill>
                        </a:rPr>
                        <a:t>장바구니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상품 수량 수정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수량 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개 일 때 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: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 ‘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-’ </a:t>
                      </a:r>
                      <a:r>
                        <a:rPr lang="ko-KR" altLang="en-US" b="0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 ‘장바구니에서 삭제하려면 삭제버튼을 누르세요’ 문구 출력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상품 삭제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상품 선택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전체 선택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개별선택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선택된 상품 총 가격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구매 페이지 이동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4405365"/>
                  </a:ext>
                </a:extLst>
              </a:tr>
              <a:tr h="10362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구매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배송지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, 수령인, 연락처, 배송메모, 상품명, 수량,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상품이미지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, 상품금액, 배송비,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합계 금액, 결제하기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5425900"/>
                  </a:ext>
                </a:extLst>
              </a:tr>
              <a:tr h="10362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결제하기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이니시스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949109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"/>
          <p:cNvPicPr preferRelativeResize="0"/>
          <p:nvPr/>
        </p:nvPicPr>
        <p:blipFill rotWithShape="1">
          <a:blip r:embed="rId3">
            <a:alphaModFix amt="69000"/>
          </a:blip>
          <a:srcRect/>
          <a:stretch/>
        </p:blipFill>
        <p:spPr>
          <a:xfrm rot="5400000">
            <a:off x="4513383" y="-826145"/>
            <a:ext cx="3165231" cy="12192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"/>
          <p:cNvSpPr/>
          <p:nvPr/>
        </p:nvSpPr>
        <p:spPr>
          <a:xfrm>
            <a:off x="107375" y="107730"/>
            <a:ext cx="1486647" cy="765096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" name="Google Shape;167;p2"/>
          <p:cNvSpPr txBox="1"/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/>
          </a:p>
        </p:txBody>
      </p:sp>
      <p:cxnSp>
        <p:nvCxnSpPr>
          <p:cNvPr id="168" name="Google Shape;168;p2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CF85730-25DE-44FA-A348-95C405BE5968}"/>
              </a:ext>
            </a:extLst>
          </p:cNvPr>
          <p:cNvSpPr txBox="1"/>
          <p:nvPr/>
        </p:nvSpPr>
        <p:spPr>
          <a:xfrm>
            <a:off x="268014" y="1109629"/>
            <a:ext cx="11657286" cy="3831540"/>
          </a:xfrm>
          <a:prstGeom prst="rect">
            <a:avLst/>
          </a:prstGeom>
          <a:noFill/>
        </p:spPr>
        <p:txBody>
          <a:bodyPr wrap="square" numCol="2" rtlCol="0">
            <a:normAutofit/>
          </a:bodyPr>
          <a:lstStyle/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기획의도 및 배경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목표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기대효과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제안의 특장점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주요기능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개발방법론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벤치마킹 사이트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마인드맵</a:t>
            </a:r>
            <a:br>
              <a:rPr lang="en-US" alt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4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사이트맵</a:t>
            </a: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요구사항분석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물리설계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lvl="1">
              <a:lnSpc>
                <a:spcPct val="130000"/>
              </a:lnSpc>
            </a:pP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테이블정의서</a:t>
            </a: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다이어그램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lvl="1">
              <a:lnSpc>
                <a:spcPct val="130000"/>
              </a:lnSpc>
            </a:pP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활동다이어그램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(UML)</a:t>
            </a:r>
          </a:p>
          <a:p>
            <a:pPr lvl="1">
              <a:lnSpc>
                <a:spcPct val="130000"/>
              </a:lnSpc>
            </a:pP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시퀀스다이어그램</a:t>
            </a: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30000"/>
              </a:lnSpc>
            </a:pP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클래스다이어그램</a:t>
            </a: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애플리케이션 </a:t>
            </a:r>
            <a:r>
              <a:rPr lang="ko-KR" altLang="en-US" sz="16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아키텍쳐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기능명세서</a:t>
            </a:r>
            <a:r>
              <a:rPr lang="en-US" alt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(FBS)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스토리보드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소스코드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일정</a:t>
            </a:r>
            <a:r>
              <a:rPr lang="en-US" alt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(WBS)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조직도</a:t>
            </a:r>
            <a:r>
              <a:rPr lang="en-US" alt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(WBS)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사용된 프로그램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3ad4044bfe_0_41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8" name="Google Shape;378;g23ad4044bfe_0_41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>
                <a:solidFill>
                  <a:schemeClr val="dk1"/>
                </a:solidFill>
              </a:rPr>
              <a:t>9. 요구사항 분석</a:t>
            </a:r>
            <a:endParaRPr/>
          </a:p>
        </p:txBody>
      </p:sp>
      <p:cxnSp>
        <p:nvCxnSpPr>
          <p:cNvPr id="379" name="Google Shape;379;g23ad4044bfe_0_41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A11A7294-7DAA-466A-BBE7-CFFDC942B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8632860"/>
              </p:ext>
            </p:extLst>
          </p:nvPr>
        </p:nvGraphicFramePr>
        <p:xfrm>
          <a:off x="276538" y="1201151"/>
          <a:ext cx="11647447" cy="5540217"/>
        </p:xfrm>
        <a:graphic>
          <a:graphicData uri="http://schemas.openxmlformats.org/drawingml/2006/table">
            <a:tbl>
              <a:tblPr firstRow="1" bandRow="1">
                <a:tableStyleId>{45BC2E30-10C7-46EF-9559-8C38FCE95543}</a:tableStyleId>
              </a:tblPr>
              <a:tblGrid>
                <a:gridCol w="1498982">
                  <a:extLst>
                    <a:ext uri="{9D8B030D-6E8A-4147-A177-3AD203B41FA5}">
                      <a16:colId xmlns:a16="http://schemas.microsoft.com/office/drawing/2014/main" val="40393598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3861974776"/>
                    </a:ext>
                  </a:extLst>
                </a:gridCol>
                <a:gridCol w="8636297">
                  <a:extLst>
                    <a:ext uri="{9D8B030D-6E8A-4147-A177-3AD203B41FA5}">
                      <a16:colId xmlns:a16="http://schemas.microsoft.com/office/drawing/2014/main" val="2204813517"/>
                    </a:ext>
                  </a:extLst>
                </a:gridCol>
              </a:tblGrid>
              <a:tr h="53350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내용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338754"/>
                  </a:ext>
                </a:extLst>
              </a:tr>
              <a:tr h="1249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후기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1페이지에 상품 5개씩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하단에 페이지 버튼 10개씩 출력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별점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, 내용(필수, 최소 글자수제한 : 10자), 사진(선택)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아이디, 등록일(자동 입력)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평균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별점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입력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수정, 삭제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620773"/>
                  </a:ext>
                </a:extLst>
              </a:tr>
              <a:tr h="1249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dk1"/>
                          </a:solidFill>
                        </a:rPr>
                        <a:t>문의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문의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1페이지에 상품 5개씩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하단에 페이지 버튼 10개씩 출력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카테고리(배송, 반품/환불, 상품설명, 기타)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제목, 내용 (필수)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아이디, 등록일(자동입력)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답변상태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4405365"/>
                  </a:ext>
                </a:extLst>
              </a:tr>
              <a:tr h="144061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dk1"/>
                          </a:solidFill>
                        </a:rPr>
                        <a:t>문의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답변하기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문의 내용 밑에 답변 내용 추가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27947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6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4" name="Google Shape;394;p46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dirty="0">
                <a:solidFill>
                  <a:schemeClr val="dk1"/>
                </a:solidFill>
              </a:rPr>
              <a:t>10. 개념설계</a:t>
            </a:r>
            <a:endParaRPr dirty="0"/>
          </a:p>
        </p:txBody>
      </p:sp>
      <p:cxnSp>
        <p:nvCxnSpPr>
          <p:cNvPr id="395" name="Google Shape;395;p46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7" name="Google Shape;404;g23ae3792d5b_0_8">
            <a:extLst>
              <a:ext uri="{FF2B5EF4-FFF2-40B4-BE49-F238E27FC236}">
                <a16:creationId xmlns:a16="http://schemas.microsoft.com/office/drawing/2014/main" id="{20668661-FA76-4418-A0EE-27002BB2A3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2515571"/>
              </p:ext>
            </p:extLst>
          </p:nvPr>
        </p:nvGraphicFramePr>
        <p:xfrm>
          <a:off x="482600" y="1103213"/>
          <a:ext cx="11230024" cy="5566142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2244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5207">
                  <a:extLst>
                    <a:ext uri="{9D8B030D-6E8A-4147-A177-3AD203B41FA5}">
                      <a16:colId xmlns:a16="http://schemas.microsoft.com/office/drawing/2014/main" val="921857133"/>
                    </a:ext>
                  </a:extLst>
                </a:gridCol>
                <a:gridCol w="3240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777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 err="1"/>
                        <a:t>엔티티타입명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엔티티타입 설명</a:t>
                      </a:r>
                      <a:endParaRPr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관련속성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77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회원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/>
                        <a:t>flobot에서</a:t>
                      </a:r>
                      <a:r>
                        <a:rPr lang="ko-KR" dirty="0"/>
                        <a:t> 상품을 구매하는 회원에 대한 정보, 환불, 후기작성 등 </a:t>
                      </a:r>
                      <a:r>
                        <a:rPr lang="ko-KR" dirty="0" err="1"/>
                        <a:t>flobot</a:t>
                      </a:r>
                      <a:r>
                        <a:rPr lang="ko-KR" dirty="0"/>
                        <a:t> 이용의 전반적인 프로세스에서 활용된다.</a:t>
                      </a: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또 상품 </a:t>
                      </a:r>
                      <a:r>
                        <a:rPr lang="ko-KR" dirty="0" err="1"/>
                        <a:t>구매시</a:t>
                      </a:r>
                      <a:r>
                        <a:rPr lang="ko-KR" dirty="0"/>
                        <a:t> 배송을 위해서 사용된다.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회원번호, 회원이름, 회원 아이디…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34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업체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/>
                        <a:t>flobot에</a:t>
                      </a:r>
                      <a:r>
                        <a:rPr lang="ko-KR" dirty="0"/>
                        <a:t> 입점한 업체에 대한 정보를 확인하고 매출통계 서비스제공을 위해 사용한다. 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사업자 등록번호, 업체명, 업체 아이디…</a:t>
                      </a:r>
                      <a:endParaRPr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6183575"/>
                  </a:ext>
                </a:extLst>
              </a:tr>
              <a:tr h="7134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꽃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flobot</a:t>
                      </a:r>
                      <a:r>
                        <a:rPr lang="ko-KR" altLang="en-US" dirty="0"/>
                        <a:t>의 데이터베이스에 </a:t>
                      </a:r>
                      <a:r>
                        <a:rPr lang="ko-KR" altLang="en-US" dirty="0" err="1"/>
                        <a:t>입력되있는</a:t>
                      </a:r>
                      <a:r>
                        <a:rPr lang="ko-KR" altLang="en-US" dirty="0"/>
                        <a:t> 꽃의 이름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종류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설명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이미지에 대한 정보를 가지고 있다</a:t>
                      </a:r>
                      <a:r>
                        <a:rPr lang="en-US" altLang="ko-KR" dirty="0"/>
                        <a:t>.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/>
                        <a:t>상품번호 </a:t>
                      </a:r>
                      <a:r>
                        <a:rPr lang="en-US" altLang="ko-KR" dirty="0"/>
                        <a:t>…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8874570"/>
                  </a:ext>
                </a:extLst>
              </a:tr>
              <a:tr h="7134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상품 정보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/>
                        <a:t>flobot에서</a:t>
                      </a:r>
                      <a:r>
                        <a:rPr lang="ko-KR" dirty="0"/>
                        <a:t> 판매하는 상품에 대한 정보와 제조사에 대한 정보를 포함하고 있다.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상품번호, 상품명, 제조사…</a:t>
                      </a:r>
                      <a:endParaRPr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797713"/>
                  </a:ext>
                </a:extLst>
              </a:tr>
              <a:tr h="7134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상품 문의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회원과 상품 정보를 포함 하고 있으며 판매 상품에 관한 문의 사항을 포함하고 답변하는 업체의 정보를 포함하고 있다.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회원번호, 상품번호, 문의 제목…</a:t>
                      </a:r>
                      <a:endParaRPr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4588620"/>
                  </a:ext>
                </a:extLst>
              </a:tr>
              <a:tr h="7134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관심상품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회원이 마음에 드는 상품을 </a:t>
                      </a:r>
                      <a:r>
                        <a:rPr lang="ko-KR" dirty="0" err="1"/>
                        <a:t>모아놓은</a:t>
                      </a:r>
                      <a:r>
                        <a:rPr lang="ko-KR" dirty="0"/>
                        <a:t> 정보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회원번호, 상품번호…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6558554"/>
                  </a:ext>
                </a:extLst>
              </a:tr>
              <a:tr h="7134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장바구니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회원</a:t>
                      </a:r>
                      <a:r>
                        <a:rPr lang="ko-KR" dirty="0"/>
                        <a:t>이 구매를 원하는 상품을 </a:t>
                      </a:r>
                      <a:r>
                        <a:rPr lang="ko-KR" dirty="0" err="1"/>
                        <a:t>모아놓은</a:t>
                      </a:r>
                      <a:r>
                        <a:rPr lang="ko-KR" dirty="0"/>
                        <a:t> 정보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회원번호, 상품번호…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947089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9DDA57D-BE29-4F43-B981-85619149D55A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엔티티타입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정의서</a:t>
            </a:r>
            <a:endParaRPr lang="ko-KR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7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2" name="Google Shape;402;p47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dirty="0">
                <a:solidFill>
                  <a:schemeClr val="dk1"/>
                </a:solidFill>
              </a:rPr>
              <a:t>10. 개념설계</a:t>
            </a:r>
            <a:endParaRPr dirty="0"/>
          </a:p>
        </p:txBody>
      </p:sp>
      <p:cxnSp>
        <p:nvCxnSpPr>
          <p:cNvPr id="403" name="Google Shape;403;p47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Google Shape;404;g23ae3792d5b_0_8">
            <a:extLst>
              <a:ext uri="{FF2B5EF4-FFF2-40B4-BE49-F238E27FC236}">
                <a16:creationId xmlns:a16="http://schemas.microsoft.com/office/drawing/2014/main" id="{677030D5-6F2E-45EC-ABB3-4359252CEC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7207982"/>
              </p:ext>
            </p:extLst>
          </p:nvPr>
        </p:nvGraphicFramePr>
        <p:xfrm>
          <a:off x="482600" y="1103215"/>
          <a:ext cx="11230024" cy="5574122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2244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5207">
                  <a:extLst>
                    <a:ext uri="{9D8B030D-6E8A-4147-A177-3AD203B41FA5}">
                      <a16:colId xmlns:a16="http://schemas.microsoft.com/office/drawing/2014/main" val="921857133"/>
                    </a:ext>
                  </a:extLst>
                </a:gridCol>
                <a:gridCol w="3240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740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 err="1"/>
                        <a:t>엔티티타입명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엔티티타입 설명</a:t>
                      </a:r>
                      <a:endParaRPr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관련속성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72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구매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회원</a:t>
                      </a:r>
                      <a:r>
                        <a:rPr lang="ko-KR"/>
                        <a:t>이 구매한 상품내역을 확인하기 위한 정보, 상품을 결제하기 위한 정보, 구매시 등록한 회원정보, 판매된 상품의 정보를 포함하고 있다</a:t>
                      </a:r>
                      <a:endParaRPr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구매번호, 구매일, 구매가격…</a:t>
                      </a:r>
                      <a:endParaRPr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72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결제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회원</a:t>
                      </a:r>
                      <a:r>
                        <a:rPr lang="ko-KR" dirty="0"/>
                        <a:t>이 결제를 하기위해서 필요한 정보, 상품별 가격과 배송비 정산을 위한 필요한 정보를 포함하고 있다.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구매번호, 결제방법…</a:t>
                      </a:r>
                      <a:endParaRPr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6183575"/>
                  </a:ext>
                </a:extLst>
              </a:tr>
              <a:tr h="6472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대금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/>
                        <a:t>업체에 결제대금을 지급해주기 위한 총 대금과 대금 정산 및 입금을 위한 업체정보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주문정보를 포함하고 있다</a:t>
                      </a:r>
                      <a:r>
                        <a:rPr lang="en-US" altLang="ko-KR" dirty="0"/>
                        <a:t>.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/>
                        <a:t>사업자등록번호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구매번호 </a:t>
                      </a:r>
                      <a:r>
                        <a:rPr lang="en-US" altLang="ko-KR" dirty="0"/>
                        <a:t>…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6373004"/>
                  </a:ext>
                </a:extLst>
              </a:tr>
              <a:tr h="6472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배송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회원</a:t>
                      </a:r>
                      <a:r>
                        <a:rPr lang="ko-KR" dirty="0"/>
                        <a:t>이 구매한 상품을 전달하기 위해 필요한 정보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구매번호, 송장번호…</a:t>
                      </a:r>
                      <a:endParaRPr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797713"/>
                  </a:ext>
                </a:extLst>
              </a:tr>
              <a:tr h="6472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후기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상품을 구매한 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회원</a:t>
                      </a:r>
                      <a:r>
                        <a:rPr lang="ko-KR" dirty="0"/>
                        <a:t>이 상품에 대한 후기를 남기기위해 필요한 정보와 상품에 따라 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회원</a:t>
                      </a:r>
                      <a:r>
                        <a:rPr lang="ko-KR" dirty="0"/>
                        <a:t>이 점수를 부여한 값에 대한 정보를 포함하고 있다.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회원번호, 상품번호, 문의 제목…</a:t>
                      </a:r>
                      <a:endParaRPr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4588620"/>
                  </a:ext>
                </a:extLst>
              </a:tr>
              <a:tr h="6472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주문 상품 리스트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구매 한 상품에 대한 정보</a:t>
                      </a:r>
                      <a:endParaRPr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구매번호, 상품번호…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6558554"/>
                  </a:ext>
                </a:extLst>
              </a:tr>
              <a:tr h="6472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상품입고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/>
                        <a:t>flobot에</a:t>
                      </a:r>
                      <a:r>
                        <a:rPr lang="ko-KR" dirty="0"/>
                        <a:t> 판매하는 상품 정보, 입고 현황을 파악하기 위한 정보를 포함하고 있다.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상품번호, 입고번호…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9470896"/>
                  </a:ext>
                </a:extLst>
              </a:tr>
              <a:tr h="6472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통계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Flobot</a:t>
                      </a:r>
                      <a:r>
                        <a:rPr lang="ko-KR" altLang="en-US" dirty="0"/>
                        <a:t>에 입점한 업체의 매출과 영업이익 등을 기록하고 분석하기 위한 정보를 포함하고 있다</a:t>
                      </a:r>
                      <a:r>
                        <a:rPr lang="en-US" altLang="ko-KR" dirty="0"/>
                        <a:t>.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/>
                        <a:t>사업자등록번호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통계번호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615044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8864D2D-E79F-4B9F-9778-4CD2C1184583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엔티티타입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정의서</a:t>
            </a:r>
            <a:endParaRPr lang="ko-KR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3ae3792d5b_0_56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51" name="Google Shape;451;g23ae3792d5b_0_56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Google Shape;404;g23ae3792d5b_0_8">
            <a:extLst>
              <a:ext uri="{FF2B5EF4-FFF2-40B4-BE49-F238E27FC236}">
                <a16:creationId xmlns:a16="http://schemas.microsoft.com/office/drawing/2014/main" id="{14D8C061-271E-40C1-B69B-EC84A82D99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8949932"/>
              </p:ext>
            </p:extLst>
          </p:nvPr>
        </p:nvGraphicFramePr>
        <p:xfrm>
          <a:off x="482600" y="1103213"/>
          <a:ext cx="11230024" cy="5647054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2244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4457">
                  <a:extLst>
                    <a:ext uri="{9D8B030D-6E8A-4147-A177-3AD203B41FA5}">
                      <a16:colId xmlns:a16="http://schemas.microsoft.com/office/drawing/2014/main" val="921857133"/>
                    </a:ext>
                  </a:extLst>
                </a:gridCol>
                <a:gridCol w="6741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010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 err="1"/>
                        <a:t>엔티티타입명</a:t>
                      </a:r>
                      <a:endParaRPr lang="ko-KR" altLang="en-US" sz="14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err="1"/>
                        <a:t>속성명</a:t>
                      </a:r>
                      <a:endParaRPr lang="ko-KR" altLang="en-US" sz="14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내용</a:t>
                      </a:r>
                      <a:endParaRPr lang="ko-KR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878">
                <a:tc rowSpan="1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ko-KR" sz="1400" b="1" dirty="0">
                          <a:solidFill>
                            <a:schemeClr val="dk1"/>
                          </a:solidFill>
                        </a:rPr>
                        <a:t>회원</a:t>
                      </a:r>
                      <a:endParaRPr lang="ko-KR" altLang="en-US" sz="1400" b="1" dirty="0"/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>
                          <a:solidFill>
                            <a:schemeClr val="dk1"/>
                          </a:solidFill>
                        </a:rPr>
                        <a:t>회원번호</a:t>
                      </a:r>
                      <a:endParaRPr lang="ko-KR" altLang="en-US" sz="1400" b="1" dirty="0"/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/>
                        <a:t>회원관리를 위한 고유번호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148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 err="1">
                          <a:solidFill>
                            <a:schemeClr val="dk1"/>
                          </a:solidFill>
                        </a:rPr>
                        <a:t>회원아이디</a:t>
                      </a:r>
                      <a:endParaRPr lang="ko-KR" altLang="en-US" sz="1400" b="1" dirty="0"/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회원을 구분하는 고유 아이디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148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>
                          <a:solidFill>
                            <a:schemeClr val="dk1"/>
                          </a:solidFill>
                        </a:rPr>
                        <a:t>회원비밀번호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로그인시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 필요한 암호화된 번호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148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>
                          <a:solidFill>
                            <a:schemeClr val="dk1"/>
                          </a:solidFill>
                        </a:rPr>
                        <a:t>회원이름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회원의 이름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148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>
                          <a:solidFill>
                            <a:schemeClr val="dk1"/>
                          </a:solidFill>
                        </a:rPr>
                        <a:t>회원주소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회원의 주소</a:t>
                      </a:r>
                    </a:p>
                  </a:txBody>
                  <a:tcPr marL="63500" marR="635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7148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>
                          <a:solidFill>
                            <a:schemeClr val="dk1"/>
                          </a:solidFill>
                        </a:rPr>
                        <a:t>회원상세주소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회원의 상세주소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7148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dk1"/>
                          </a:solidFill>
                        </a:rPr>
                        <a:t>우편번호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회원주소의 우편번호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7148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dk1"/>
                          </a:solidFill>
                        </a:rPr>
                        <a:t>등록일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회원 가입일</a:t>
                      </a:r>
                    </a:p>
                  </a:txBody>
                  <a:tcPr marL="63500" marR="635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7148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dk1"/>
                          </a:solidFill>
                        </a:rPr>
                        <a:t>성별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회원의 성별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626558"/>
                  </a:ext>
                </a:extLst>
              </a:tr>
              <a:tr h="347148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dk1"/>
                          </a:solidFill>
                        </a:rPr>
                        <a:t>연락처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회원의 연락처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0150740"/>
                  </a:ext>
                </a:extLst>
              </a:tr>
              <a:tr h="347148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dk1"/>
                          </a:solidFill>
                        </a:rPr>
                        <a:t>이메일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회원의 이메일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849525"/>
                  </a:ext>
                </a:extLst>
              </a:tr>
              <a:tr h="347148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생년월일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회원의 생년월일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712281"/>
                  </a:ext>
                </a:extLst>
              </a:tr>
              <a:tr h="347148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1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결혼여부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회원의 결혼여부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0365839"/>
                  </a:ext>
                </a:extLst>
              </a:tr>
              <a:tr h="3471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 err="1">
                          <a:solidFill>
                            <a:schemeClr val="dk1"/>
                          </a:solidFill>
                        </a:rPr>
                        <a:t>이메일확인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회원의 </a:t>
                      </a:r>
                      <a:r>
                        <a:rPr lang="ko-KR" alt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이메일인증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 여부 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9969804"/>
                  </a:ext>
                </a:extLst>
              </a:tr>
              <a:tr h="347148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1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관리자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관리자 아이디 관리를 위한 속성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5677616"/>
                  </a:ext>
                </a:extLst>
              </a:tr>
            </a:tbl>
          </a:graphicData>
        </a:graphic>
      </p:graphicFrame>
      <p:sp>
        <p:nvSpPr>
          <p:cNvPr id="7" name="Google Shape;394;p46">
            <a:extLst>
              <a:ext uri="{FF2B5EF4-FFF2-40B4-BE49-F238E27FC236}">
                <a16:creationId xmlns:a16="http://schemas.microsoft.com/office/drawing/2014/main" id="{31A21F9F-FE12-4546-9FB4-734783AF7978}"/>
              </a:ext>
            </a:extLst>
          </p:cNvPr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dirty="0">
                <a:solidFill>
                  <a:schemeClr val="dk1"/>
                </a:solidFill>
              </a:rPr>
              <a:t>10. 개념설계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768354-F090-49B5-940A-2FC112B35E84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속성 정의서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8919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3ae3792d5b_0_196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67" name="Google Shape;467;g23ae3792d5b_0_196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8" name="Google Shape;404;g23ae3792d5b_0_8">
            <a:extLst>
              <a:ext uri="{FF2B5EF4-FFF2-40B4-BE49-F238E27FC236}">
                <a16:creationId xmlns:a16="http://schemas.microsoft.com/office/drawing/2014/main" id="{DB061B54-3AAB-4BAE-B482-C96BE72DA7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3803274"/>
              </p:ext>
            </p:extLst>
          </p:nvPr>
        </p:nvGraphicFramePr>
        <p:xfrm>
          <a:off x="482600" y="1103214"/>
          <a:ext cx="11230024" cy="5671200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2244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4457">
                  <a:extLst>
                    <a:ext uri="{9D8B030D-6E8A-4147-A177-3AD203B41FA5}">
                      <a16:colId xmlns:a16="http://schemas.microsoft.com/office/drawing/2014/main" val="921857133"/>
                    </a:ext>
                  </a:extLst>
                </a:gridCol>
                <a:gridCol w="6741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6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 err="1"/>
                        <a:t>엔티티타입명</a:t>
                      </a:r>
                      <a:endParaRPr lang="ko-KR" altLang="en-US" sz="14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err="1"/>
                        <a:t>속성명</a:t>
                      </a:r>
                      <a:endParaRPr lang="ko-KR" altLang="en-US" sz="14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내용</a:t>
                      </a:r>
                      <a:endParaRPr lang="ko-KR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676">
                <a:tc rowSpan="1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>
                          <a:solidFill>
                            <a:schemeClr val="dk1"/>
                          </a:solidFill>
                        </a:rPr>
                        <a:t>업체</a:t>
                      </a:r>
                      <a:endParaRPr lang="ko-KR" altLang="en-US" sz="1400" b="1" dirty="0"/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사업자등록번호</a:t>
                      </a:r>
                      <a:endParaRPr sz="1400" b="1" u="none" strike="noStrike" cap="none" dirty="0"/>
                    </a:p>
                  </a:txBody>
                  <a:tcPr marL="91425" marR="91425" marT="72000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/>
                        <a:t>업체의 사업자등록번호</a:t>
                      </a:r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 err="1"/>
                        <a:t>업체아이디</a:t>
                      </a:r>
                      <a:endParaRPr sz="1400" b="1" u="none" strike="noStrike" cap="none" dirty="0"/>
                    </a:p>
                  </a:txBody>
                  <a:tcPr marL="91425" marR="91425" marT="72000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업체를 구분하는 고유 아이디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720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업체비밀번호</a:t>
                      </a:r>
                      <a:endParaRPr sz="1400" b="1" u="none" strike="noStrike" cap="none" dirty="0"/>
                    </a:p>
                  </a:txBody>
                  <a:tcPr marL="91425" marR="91425" marT="72000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로그인시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 필요한 암호화된 번호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720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업체명</a:t>
                      </a:r>
                      <a:endParaRPr sz="1400" b="1" u="none" strike="noStrike" cap="none" dirty="0"/>
                    </a:p>
                  </a:txBody>
                  <a:tcPr marL="91425" marR="91425" marT="72000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업체의 이름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720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업체주소</a:t>
                      </a:r>
                      <a:endParaRPr sz="1400" b="1" u="none" strike="noStrike" cap="none" dirty="0"/>
                    </a:p>
                  </a:txBody>
                  <a:tcPr marL="91425" marR="91425" marT="72000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업체의 주소</a:t>
                      </a:r>
                    </a:p>
                  </a:txBody>
                  <a:tcPr marL="63500" marR="63500" marT="720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업체상세주소</a:t>
                      </a:r>
                      <a:endParaRPr sz="1400" b="1" u="none" strike="noStrike" cap="none" dirty="0"/>
                    </a:p>
                  </a:txBody>
                  <a:tcPr marL="91425" marR="91425" marT="72000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업체의 상세주소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720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우편번호</a:t>
                      </a:r>
                      <a:endParaRPr sz="1400" b="1" u="none" strike="noStrike" cap="none" dirty="0"/>
                    </a:p>
                  </a:txBody>
                  <a:tcPr marL="91425" marR="91425" marT="72000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업체주소의 우편번호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720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입점일</a:t>
                      </a:r>
                      <a:endParaRPr sz="1400" b="1" u="none" strike="noStrike" cap="none" dirty="0"/>
                    </a:p>
                  </a:txBody>
                  <a:tcPr marL="91425" marR="91425" marT="72000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업체 가입일</a:t>
                      </a:r>
                    </a:p>
                  </a:txBody>
                  <a:tcPr marL="63500" marR="63500" marT="720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업체연락처</a:t>
                      </a:r>
                      <a:endParaRPr sz="1400" b="1" u="none" strike="noStrike" cap="none" dirty="0"/>
                    </a:p>
                  </a:txBody>
                  <a:tcPr marL="91425" marR="91425" marT="72000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업체의 연락처</a:t>
                      </a:r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626558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 err="1"/>
                        <a:t>업체이메일</a:t>
                      </a:r>
                      <a:endParaRPr sz="1400" b="1" u="none" strike="noStrike" cap="none" dirty="0"/>
                    </a:p>
                  </a:txBody>
                  <a:tcPr marL="91425" marR="91425" marT="72000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업체의 이메일</a:t>
                      </a:r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0150740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사업자등록일</a:t>
                      </a:r>
                      <a:endParaRPr sz="1400" b="1" u="none" strike="noStrike" cap="none" dirty="0"/>
                    </a:p>
                  </a:txBody>
                  <a:tcPr marL="91425" marR="91425" marT="72000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업체의 사업자등록일</a:t>
                      </a:r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849525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1" dirty="0"/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b="1" u="none" strike="noStrike" cap="none" dirty="0"/>
                        <a:t>계좌번호</a:t>
                      </a:r>
                      <a:endParaRPr sz="1400" b="1" u="none" strike="noStrike" cap="none" dirty="0"/>
                    </a:p>
                  </a:txBody>
                  <a:tcPr marL="91425" marR="91425" marT="72000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업체의 대금을 결제 받을 계좌번호</a:t>
                      </a:r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152812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1" dirty="0"/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b="1" u="none" strike="noStrike" cap="none" dirty="0"/>
                        <a:t>거래은행</a:t>
                      </a:r>
                      <a:endParaRPr sz="1400" b="1" u="none" strike="noStrike" cap="none" dirty="0"/>
                    </a:p>
                  </a:txBody>
                  <a:tcPr marL="91425" marR="91425" marT="72000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업체의 대금을 결제 받을 거래은행</a:t>
                      </a:r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5414842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1" dirty="0"/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b="1" u="none" strike="noStrike" cap="none" dirty="0"/>
                        <a:t>업종</a:t>
                      </a:r>
                      <a:endParaRPr sz="1400" b="1" u="none" strike="noStrike" cap="none" dirty="0"/>
                    </a:p>
                  </a:txBody>
                  <a:tcPr marL="91425" marR="91425" marT="72000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업체의 업종</a:t>
                      </a:r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1101559"/>
                  </a:ext>
                </a:extLst>
              </a:tr>
            </a:tbl>
          </a:graphicData>
        </a:graphic>
      </p:graphicFrame>
      <p:sp>
        <p:nvSpPr>
          <p:cNvPr id="9" name="Google Shape;394;p46">
            <a:extLst>
              <a:ext uri="{FF2B5EF4-FFF2-40B4-BE49-F238E27FC236}">
                <a16:creationId xmlns:a16="http://schemas.microsoft.com/office/drawing/2014/main" id="{503D0780-7AAD-46C7-8A65-A9FDD5C07F94}"/>
              </a:ext>
            </a:extLst>
          </p:cNvPr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dirty="0">
                <a:solidFill>
                  <a:schemeClr val="dk1"/>
                </a:solidFill>
              </a:rPr>
              <a:t>10. 개념설계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E8E83A-2AD6-44C9-9405-90BC248A7EB8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속성 정의서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2312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3ae3792d5b_0_203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75" name="Google Shape;475;g23ae3792d5b_0_203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7" name="Google Shape;404;g23ae3792d5b_0_8">
            <a:extLst>
              <a:ext uri="{FF2B5EF4-FFF2-40B4-BE49-F238E27FC236}">
                <a16:creationId xmlns:a16="http://schemas.microsoft.com/office/drawing/2014/main" id="{5DDFB432-FB32-4EF1-B943-DA21D0A765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2013808"/>
              </p:ext>
            </p:extLst>
          </p:nvPr>
        </p:nvGraphicFramePr>
        <p:xfrm>
          <a:off x="482600" y="1103214"/>
          <a:ext cx="11230024" cy="5568530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2244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4457">
                  <a:extLst>
                    <a:ext uri="{9D8B030D-6E8A-4147-A177-3AD203B41FA5}">
                      <a16:colId xmlns:a16="http://schemas.microsoft.com/office/drawing/2014/main" val="921857133"/>
                    </a:ext>
                  </a:extLst>
                </a:gridCol>
                <a:gridCol w="6741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6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 err="1"/>
                        <a:t>엔티티타입명</a:t>
                      </a:r>
                      <a:endParaRPr lang="ko-KR" altLang="en-US" sz="14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err="1"/>
                        <a:t>속성명</a:t>
                      </a:r>
                      <a:endParaRPr lang="ko-KR" altLang="en-US" sz="14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내용</a:t>
                      </a:r>
                      <a:endParaRPr lang="ko-KR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676">
                <a:tc rowSpan="1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>
                          <a:solidFill>
                            <a:schemeClr val="dk1"/>
                          </a:solidFill>
                        </a:rPr>
                        <a:t>상품정보</a:t>
                      </a:r>
                      <a:endParaRPr lang="ko-KR" altLang="en-US" sz="1400" b="1" dirty="0"/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상품번호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/>
                        <a:t>상품을 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구분하고 관리하기 위한 고유 번호</a:t>
                      </a:r>
                      <a:endParaRPr lang="ko-KR" altLang="en-US" sz="1400" b="0" dirty="0"/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상품명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상품의 이름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상품내용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상품의 상세설명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대문이미지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상품의 대표 이미지의 변환파일 이름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대문원본명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상품의 대표 이미지의 원본파일 이름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이미지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상품의 상세설명의 변환파일 이름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이미지원본명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상품의 상세설명의 원본파일 이름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배송비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상품의 배송비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제조사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상품의 제조사</a:t>
                      </a:r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626558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조회수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상품에 대한 회원들의 조회 수</a:t>
                      </a:r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0150740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1" dirty="0"/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b="1" u="none" strike="noStrike" cap="none" dirty="0"/>
                        <a:t>상품종류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상품의 카테고리</a:t>
                      </a:r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2938101"/>
                  </a:ext>
                </a:extLst>
              </a:tr>
              <a:tr h="366962">
                <a:tc rowSpan="2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배송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송장번호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입점 업체가 등록한 배송 송장번호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0091471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배송업체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입점 업체가 등록한 배송업체명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2874797"/>
                  </a:ext>
                </a:extLst>
              </a:tr>
            </a:tbl>
          </a:graphicData>
        </a:graphic>
      </p:graphicFrame>
      <p:sp>
        <p:nvSpPr>
          <p:cNvPr id="8" name="Google Shape;394;p46">
            <a:extLst>
              <a:ext uri="{FF2B5EF4-FFF2-40B4-BE49-F238E27FC236}">
                <a16:creationId xmlns:a16="http://schemas.microsoft.com/office/drawing/2014/main" id="{8B0E0926-6F8F-444E-91F5-6A7B0BABCD4D}"/>
              </a:ext>
            </a:extLst>
          </p:cNvPr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dirty="0">
                <a:solidFill>
                  <a:schemeClr val="dk1"/>
                </a:solidFill>
              </a:rPr>
              <a:t>10. 개념설계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9B331F-4285-42A9-99CC-C4589416D02A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속성 정의서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72338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3ae3792d5b_0_210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83" name="Google Shape;483;g23ae3792d5b_0_210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7" name="Google Shape;404;g23ae3792d5b_0_8">
            <a:extLst>
              <a:ext uri="{FF2B5EF4-FFF2-40B4-BE49-F238E27FC236}">
                <a16:creationId xmlns:a16="http://schemas.microsoft.com/office/drawing/2014/main" id="{89538595-289F-4F1E-95A3-B781605756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2687681"/>
              </p:ext>
            </p:extLst>
          </p:nvPr>
        </p:nvGraphicFramePr>
        <p:xfrm>
          <a:off x="482600" y="1103214"/>
          <a:ext cx="11230024" cy="5150730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2244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4457">
                  <a:extLst>
                    <a:ext uri="{9D8B030D-6E8A-4147-A177-3AD203B41FA5}">
                      <a16:colId xmlns:a16="http://schemas.microsoft.com/office/drawing/2014/main" val="921857133"/>
                    </a:ext>
                  </a:extLst>
                </a:gridCol>
                <a:gridCol w="6741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6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 err="1"/>
                        <a:t>엔티티타입명</a:t>
                      </a:r>
                      <a:endParaRPr lang="ko-KR" altLang="en-US" sz="14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err="1"/>
                        <a:t>속성명</a:t>
                      </a:r>
                      <a:endParaRPr lang="ko-KR" altLang="en-US" sz="14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내용</a:t>
                      </a:r>
                      <a:endParaRPr lang="ko-KR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962">
                <a:tc rowSpan="5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상품 입고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입고번호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상품의 입고를 구분하고 관리하기 위한 고유 번호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수량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입고된 상품의 수량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입고일자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상품이 입고된 일자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제조일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상품이 제조된 일자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가격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상품의 가격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6962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상품 문의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문의번호</a:t>
                      </a:r>
                      <a:endParaRPr sz="1400" b="1" u="none" strike="noStrike" cap="none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문의를 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구분하고 관리하기 위한 고유 번호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7194212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문의제목</a:t>
                      </a:r>
                      <a:endParaRPr sz="1400" b="1" u="none" strike="noStrike" cap="none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사용자가 입력한 문의의 제목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935038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문의종류</a:t>
                      </a:r>
                      <a:endParaRPr sz="1400" b="1" u="none" strike="noStrike" cap="none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문의의 구분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980631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문의내용</a:t>
                      </a:r>
                      <a:endParaRPr sz="1400" b="1" u="none" strike="noStrike" cap="none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사용자가 입력한 문의의 내용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0137034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문의답글</a:t>
                      </a:r>
                      <a:endParaRPr sz="1400" b="1" u="none" strike="noStrike" cap="none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입점 업체가 입력한 문의의 답변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2133758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문의등록일</a:t>
                      </a:r>
                      <a:endParaRPr sz="1400" b="1" u="none" strike="noStrike" cap="none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사용자가 입력한 문의의 등록일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7699516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답변등록일</a:t>
                      </a:r>
                      <a:endParaRPr sz="1400" b="1" u="none" strike="noStrike" cap="none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입점 업체가 입력한 문의의 답변 등록일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538526"/>
                  </a:ext>
                </a:extLst>
              </a:tr>
            </a:tbl>
          </a:graphicData>
        </a:graphic>
      </p:graphicFrame>
      <p:sp>
        <p:nvSpPr>
          <p:cNvPr id="9" name="Google Shape;394;p46">
            <a:extLst>
              <a:ext uri="{FF2B5EF4-FFF2-40B4-BE49-F238E27FC236}">
                <a16:creationId xmlns:a16="http://schemas.microsoft.com/office/drawing/2014/main" id="{58FB31BF-A600-4DAB-8A3A-71CE15FC1087}"/>
              </a:ext>
            </a:extLst>
          </p:cNvPr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dirty="0">
                <a:solidFill>
                  <a:schemeClr val="dk1"/>
                </a:solidFill>
              </a:rPr>
              <a:t>10. 개념설계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169787-80AB-4005-AB6A-CB65DBB2518C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속성 정의서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7623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3ae3792d5b_0_47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35" name="Google Shape;435;g23ae3792d5b_0_47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7" name="Google Shape;404;g23ae3792d5b_0_8">
            <a:extLst>
              <a:ext uri="{FF2B5EF4-FFF2-40B4-BE49-F238E27FC236}">
                <a16:creationId xmlns:a16="http://schemas.microsoft.com/office/drawing/2014/main" id="{4437DFA8-3F11-4601-B638-B6073B1A56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6264614"/>
              </p:ext>
            </p:extLst>
          </p:nvPr>
        </p:nvGraphicFramePr>
        <p:xfrm>
          <a:off x="482600" y="1103214"/>
          <a:ext cx="11230024" cy="5258680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2244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4457">
                  <a:extLst>
                    <a:ext uri="{9D8B030D-6E8A-4147-A177-3AD203B41FA5}">
                      <a16:colId xmlns:a16="http://schemas.microsoft.com/office/drawing/2014/main" val="921857133"/>
                    </a:ext>
                  </a:extLst>
                </a:gridCol>
                <a:gridCol w="6741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6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 err="1"/>
                        <a:t>엔티티타입명</a:t>
                      </a:r>
                      <a:endParaRPr lang="ko-KR" altLang="en-US" sz="14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err="1"/>
                        <a:t>속성명</a:t>
                      </a:r>
                      <a:endParaRPr lang="ko-KR" altLang="en-US" sz="14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내용</a:t>
                      </a:r>
                      <a:endParaRPr lang="ko-KR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676">
                <a:tc rowSpan="9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구매</a:t>
                      </a:r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구매번호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/>
                        <a:t>구매정보를 구분하고 관리하기 위한 고유 번호</a:t>
                      </a:r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>
                          <a:solidFill>
                            <a:schemeClr val="dk1"/>
                          </a:solidFill>
                        </a:rPr>
                        <a:t>구매일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상품을 구매한 일자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구매자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상품 구매자가 입력한 수취인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>
                          <a:solidFill>
                            <a:schemeClr val="dk1"/>
                          </a:solidFill>
                        </a:rPr>
                        <a:t>연락처</a:t>
                      </a:r>
                      <a:endParaRPr sz="14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상품 구매자가 입력한 수취인의 연락처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>
                          <a:solidFill>
                            <a:schemeClr val="dk1"/>
                          </a:solidFill>
                        </a:rPr>
                        <a:t>주소</a:t>
                      </a:r>
                      <a:endParaRPr sz="14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상품 구매자가 입력한 수취인의 주소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상세주소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상품 구매자가 입력한 수취인의 상세주소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>
                          <a:solidFill>
                            <a:schemeClr val="dk1"/>
                          </a:solidFill>
                        </a:rPr>
                        <a:t>우편번호</a:t>
                      </a:r>
                      <a:endParaRPr sz="14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상품 구매자가 입력한 수취인의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우편번호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요청사항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상품 구매자가 입력한 요청사항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구매가격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총 상품가격과 총 배송비를 더한 총 구매 가격</a:t>
                      </a:r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849525"/>
                  </a:ext>
                </a:extLst>
              </a:tr>
              <a:tr h="366962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주문상품리스트</a:t>
                      </a:r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수량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구매하는 상품의 수량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467746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1" dirty="0"/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공급가액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구매하는 상품의 개별 가격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2250102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1" dirty="0"/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주문상태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상품의 주문상태 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결제 중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결제완료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배송준비 중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배송 중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배송완료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구매완료</a:t>
                      </a:r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6025062"/>
                  </a:ext>
                </a:extLst>
              </a:tr>
            </a:tbl>
          </a:graphicData>
        </a:graphic>
      </p:graphicFrame>
      <p:sp>
        <p:nvSpPr>
          <p:cNvPr id="8" name="Google Shape;394;p46">
            <a:extLst>
              <a:ext uri="{FF2B5EF4-FFF2-40B4-BE49-F238E27FC236}">
                <a16:creationId xmlns:a16="http://schemas.microsoft.com/office/drawing/2014/main" id="{E810D222-21E9-4CA0-8DE8-2B00D7FFCA21}"/>
              </a:ext>
            </a:extLst>
          </p:cNvPr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dirty="0">
                <a:solidFill>
                  <a:schemeClr val="dk1"/>
                </a:solidFill>
              </a:rPr>
              <a:t>10. 개념설계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E247F1-7FD1-4EEB-9E55-DCD3589F0FCC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속성 정의서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742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3ae3792d5b_0_217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91" name="Google Shape;491;g23ae3792d5b_0_217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9" name="Google Shape;404;g23ae3792d5b_0_8">
            <a:extLst>
              <a:ext uri="{FF2B5EF4-FFF2-40B4-BE49-F238E27FC236}">
                <a16:creationId xmlns:a16="http://schemas.microsoft.com/office/drawing/2014/main" id="{0A09989F-38FA-4F21-94A1-4E30A9F038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2149479"/>
              </p:ext>
            </p:extLst>
          </p:nvPr>
        </p:nvGraphicFramePr>
        <p:xfrm>
          <a:off x="482600" y="1103214"/>
          <a:ext cx="11230024" cy="5687593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2244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4457">
                  <a:extLst>
                    <a:ext uri="{9D8B030D-6E8A-4147-A177-3AD203B41FA5}">
                      <a16:colId xmlns:a16="http://schemas.microsoft.com/office/drawing/2014/main" val="921857133"/>
                    </a:ext>
                  </a:extLst>
                </a:gridCol>
                <a:gridCol w="6741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6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 err="1"/>
                        <a:t>엔티티타입명</a:t>
                      </a:r>
                      <a:endParaRPr lang="ko-KR" altLang="en-US" sz="14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err="1"/>
                        <a:t>속성명</a:t>
                      </a:r>
                      <a:endParaRPr lang="ko-KR" altLang="en-US" sz="14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내용</a:t>
                      </a:r>
                      <a:endParaRPr lang="ko-KR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962">
                <a:tc rowSpan="9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결제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승인번호</a:t>
                      </a:r>
                      <a:endParaRPr sz="14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 err="1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이니시스에서</a:t>
                      </a: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 발급한 결제 승인 번호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2867085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카드번호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회원이 등록한 카드번호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2914228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1">
                          <a:solidFill>
                            <a:schemeClr val="dk1"/>
                          </a:solidFill>
                        </a:rPr>
                        <a:t>카드코드</a:t>
                      </a:r>
                      <a:endParaRPr sz="14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회원이 등록한 카드의 코드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2277135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TID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 err="1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이니시스에서</a:t>
                      </a: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 제공하는 결제 아이디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522142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1" dirty="0" err="1">
                          <a:solidFill>
                            <a:schemeClr val="dk1"/>
                          </a:solidFill>
                        </a:rPr>
                        <a:t>총가격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총 결제 가격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5882432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결과문자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결제의 결과 메시지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2498028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결제방식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결제의 방식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/>
                        <a:t>장바구니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결제날짜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결제의 일자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167021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/>
                        <a:t>관심상품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결제시간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결제의 시간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2717944"/>
                  </a:ext>
                </a:extLst>
              </a:tr>
              <a:tr h="366962">
                <a:tc rowSpan="4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후기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후기번호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후기를 구분하고 관리하기 위한 고유 번호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5945464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후기등록일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회원이 후기를 등록한 일자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3540866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후기내용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회원이 작성한 후기의 내용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1137566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1" dirty="0" err="1">
                          <a:solidFill>
                            <a:schemeClr val="dk1"/>
                          </a:solidFill>
                        </a:rPr>
                        <a:t>별점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회원이 지정한 상품의 </a:t>
                      </a:r>
                      <a:r>
                        <a:rPr lang="ko-KR" alt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별점</a:t>
                      </a:r>
                      <a:endParaRPr lang="ko-KR" alt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에스코어 드림 3 Light" panose="020B0303030302020204" pitchFamily="34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4434747"/>
                  </a:ext>
                </a:extLst>
              </a:tr>
            </a:tbl>
          </a:graphicData>
        </a:graphic>
      </p:graphicFrame>
      <p:sp>
        <p:nvSpPr>
          <p:cNvPr id="10" name="Google Shape;394;p46">
            <a:extLst>
              <a:ext uri="{FF2B5EF4-FFF2-40B4-BE49-F238E27FC236}">
                <a16:creationId xmlns:a16="http://schemas.microsoft.com/office/drawing/2014/main" id="{AF443628-46F5-4499-9128-EE50F80CE239}"/>
              </a:ext>
            </a:extLst>
          </p:cNvPr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dirty="0">
                <a:solidFill>
                  <a:schemeClr val="dk1"/>
                </a:solidFill>
              </a:rPr>
              <a:t>10. 개념설계</a:t>
            </a: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B84D1A-E436-4F0C-AEA2-0B5CE2B4DBF7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속성 정의서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0111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3ae3792d5b_0_217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91" name="Google Shape;491;g23ae3792d5b_0_217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9" name="Google Shape;404;g23ae3792d5b_0_8">
            <a:extLst>
              <a:ext uri="{FF2B5EF4-FFF2-40B4-BE49-F238E27FC236}">
                <a16:creationId xmlns:a16="http://schemas.microsoft.com/office/drawing/2014/main" id="{0A09989F-38FA-4F21-94A1-4E30A9F038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541817"/>
              </p:ext>
            </p:extLst>
          </p:nvPr>
        </p:nvGraphicFramePr>
        <p:xfrm>
          <a:off x="482600" y="1103214"/>
          <a:ext cx="11230024" cy="4466260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2244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4457">
                  <a:extLst>
                    <a:ext uri="{9D8B030D-6E8A-4147-A177-3AD203B41FA5}">
                      <a16:colId xmlns:a16="http://schemas.microsoft.com/office/drawing/2014/main" val="921857133"/>
                    </a:ext>
                  </a:extLst>
                </a:gridCol>
                <a:gridCol w="6741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6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 err="1"/>
                        <a:t>엔티티타입명</a:t>
                      </a:r>
                      <a:endParaRPr lang="ko-KR" altLang="en-US" sz="14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err="1"/>
                        <a:t>속성명</a:t>
                      </a:r>
                      <a:endParaRPr lang="ko-KR" altLang="en-US" sz="14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내용</a:t>
                      </a:r>
                      <a:endParaRPr lang="ko-KR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962">
                <a:tc rowSpan="3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대금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1" dirty="0">
                          <a:solidFill>
                            <a:schemeClr val="dk1"/>
                          </a:solidFill>
                        </a:rPr>
                        <a:t>납입번호</a:t>
                      </a:r>
                      <a:endParaRPr sz="14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대금을 구분하고 관리하기 위한 고유 번호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2867085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1" dirty="0">
                          <a:solidFill>
                            <a:schemeClr val="dk1"/>
                          </a:solidFill>
                        </a:rPr>
                        <a:t>납입액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입점 업체에 납입 </a:t>
                      </a:r>
                      <a:r>
                        <a:rPr lang="ko-KR" altLang="en-US" sz="1400" b="0" dirty="0" err="1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해야하는</a:t>
                      </a: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 금액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2914228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1" dirty="0">
                          <a:solidFill>
                            <a:schemeClr val="dk1"/>
                          </a:solidFill>
                        </a:rPr>
                        <a:t>납입일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입점 업체에 </a:t>
                      </a:r>
                      <a:r>
                        <a:rPr lang="ko-KR" altLang="en-US" sz="1400" b="0" dirty="0" err="1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납인한</a:t>
                      </a: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 일자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2277135"/>
                  </a:ext>
                </a:extLst>
              </a:tr>
              <a:tr h="366962">
                <a:tc rowSpan="5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 err="1">
                          <a:solidFill>
                            <a:schemeClr val="dk1"/>
                          </a:solidFill>
                        </a:rPr>
                        <a:t>꽃번호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꽃을 구분하고 관리하기 위한 고유 번호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5945464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1" dirty="0" err="1">
                          <a:solidFill>
                            <a:schemeClr val="dk1"/>
                          </a:solidFill>
                        </a:rPr>
                        <a:t>꽃이름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꽃의 이름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3540866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1" dirty="0" err="1">
                          <a:solidFill>
                            <a:schemeClr val="dk1"/>
                          </a:solidFill>
                        </a:rPr>
                        <a:t>꽃종류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꽃의 종류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1137566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1" dirty="0" err="1">
                          <a:solidFill>
                            <a:schemeClr val="dk1"/>
                          </a:solidFill>
                        </a:rPr>
                        <a:t>꽃설명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꽃에 대한 설명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4434747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1" dirty="0" err="1">
                          <a:solidFill>
                            <a:schemeClr val="dk1"/>
                          </a:solidFill>
                        </a:rPr>
                        <a:t>꽃이미지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꽃의 이미지 파일 이름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137599"/>
                  </a:ext>
                </a:extLst>
              </a:tr>
              <a:tr h="366962"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장바구니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dk1"/>
                          </a:solidFill>
                        </a:rPr>
                        <a:t>수량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회원이 장바구니에 추가한 상품의 수량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7634155"/>
                  </a:ext>
                </a:extLst>
              </a:tr>
              <a:tr h="366962"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관심상품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dk1"/>
                          </a:solidFill>
                        </a:rPr>
                        <a:t>등록일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회원이 관심상품에 상품을 등록한 일자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3649028"/>
                  </a:ext>
                </a:extLst>
              </a:tr>
            </a:tbl>
          </a:graphicData>
        </a:graphic>
      </p:graphicFrame>
      <p:sp>
        <p:nvSpPr>
          <p:cNvPr id="10" name="Google Shape;394;p46">
            <a:extLst>
              <a:ext uri="{FF2B5EF4-FFF2-40B4-BE49-F238E27FC236}">
                <a16:creationId xmlns:a16="http://schemas.microsoft.com/office/drawing/2014/main" id="{AF443628-46F5-4499-9128-EE50F80CE239}"/>
              </a:ext>
            </a:extLst>
          </p:cNvPr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dirty="0">
                <a:solidFill>
                  <a:schemeClr val="dk1"/>
                </a:solidFill>
              </a:rPr>
              <a:t>10. 개념설계</a:t>
            </a: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B84D1A-E436-4F0C-AEA2-0B5CE2B4DBF7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속성 정의서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782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"/>
          <p:cNvSpPr/>
          <p:nvPr/>
        </p:nvSpPr>
        <p:spPr>
          <a:xfrm>
            <a:off x="107376" y="107730"/>
            <a:ext cx="4946538" cy="765096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p3"/>
          <p:cNvSpPr txBox="1"/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1.기획의도 및 배경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7" name="Google Shape;177;p3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8" name="Google Shape;178;p3"/>
          <p:cNvSpPr txBox="1"/>
          <p:nvPr/>
        </p:nvSpPr>
        <p:spPr>
          <a:xfrm>
            <a:off x="3290769" y="2005311"/>
            <a:ext cx="8336826" cy="66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궁금했던 꽃 이름부터 구매까지 한번에!</a:t>
            </a:r>
            <a:endParaRPr/>
          </a:p>
        </p:txBody>
      </p:sp>
      <p:sp>
        <p:nvSpPr>
          <p:cNvPr id="179" name="Google Shape;179;p3"/>
          <p:cNvSpPr/>
          <p:nvPr/>
        </p:nvSpPr>
        <p:spPr>
          <a:xfrm>
            <a:off x="271779" y="1200969"/>
            <a:ext cx="2343807" cy="2343807"/>
          </a:xfrm>
          <a:prstGeom prst="ellipse">
            <a:avLst/>
          </a:prstGeom>
          <a:noFill/>
          <a:ln w="76200" cap="flat" cmpd="sng">
            <a:solidFill>
              <a:srgbClr val="ECEC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i="0" u="none" strike="noStrike" cap="none">
                <a:solidFill>
                  <a:srgbClr val="221F4D"/>
                </a:solidFill>
                <a:latin typeface="Arial"/>
                <a:ea typeface="Arial"/>
                <a:cs typeface="Arial"/>
                <a:sym typeface="Arial"/>
              </a:rPr>
              <a:t>논스톱 서비스</a:t>
            </a:r>
            <a:endParaRPr/>
          </a:p>
        </p:txBody>
      </p:sp>
      <p:sp>
        <p:nvSpPr>
          <p:cNvPr id="180" name="Google Shape;180;p3"/>
          <p:cNvSpPr/>
          <p:nvPr/>
        </p:nvSpPr>
        <p:spPr>
          <a:xfrm>
            <a:off x="441130" y="1369710"/>
            <a:ext cx="2016280" cy="2016280"/>
          </a:xfrm>
          <a:prstGeom prst="ellipse">
            <a:avLst/>
          </a:prstGeom>
          <a:noFill/>
          <a:ln w="38100" cap="flat" cmpd="sng">
            <a:solidFill>
              <a:srgbClr val="ECECF7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"/>
          <p:cNvSpPr/>
          <p:nvPr/>
        </p:nvSpPr>
        <p:spPr>
          <a:xfrm>
            <a:off x="3021725" y="1632989"/>
            <a:ext cx="9059917" cy="1526452"/>
          </a:xfrm>
          <a:prstGeom prst="bracketPair">
            <a:avLst/>
          </a:prstGeom>
          <a:noFill/>
          <a:ln w="76200" cap="flat" cmpd="sng">
            <a:solidFill>
              <a:srgbClr val="ECECF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p3"/>
          <p:cNvSpPr/>
          <p:nvPr/>
        </p:nvSpPr>
        <p:spPr>
          <a:xfrm>
            <a:off x="268014" y="3948803"/>
            <a:ext cx="2343807" cy="2343807"/>
          </a:xfrm>
          <a:prstGeom prst="ellipse">
            <a:avLst/>
          </a:prstGeom>
          <a:noFill/>
          <a:ln w="76200" cap="flat" cmpd="sng">
            <a:solidFill>
              <a:srgbClr val="C1C1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i="0" u="none" strike="noStrike" cap="none">
                <a:solidFill>
                  <a:srgbClr val="221F4D"/>
                </a:solidFill>
                <a:latin typeface="Arial"/>
                <a:ea typeface="Arial"/>
                <a:cs typeface="Arial"/>
                <a:sym typeface="Arial"/>
              </a:rPr>
              <a:t>Easy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i="0" u="none" strike="noStrike" cap="none">
                <a:solidFill>
                  <a:srgbClr val="221F4D"/>
                </a:solidFill>
                <a:latin typeface="Arial"/>
                <a:ea typeface="Arial"/>
                <a:cs typeface="Arial"/>
                <a:sym typeface="Arial"/>
              </a:rPr>
              <a:t>구매</a:t>
            </a:r>
            <a:endParaRPr sz="2800" b="1" i="0" u="none" strike="noStrike" cap="none">
              <a:solidFill>
                <a:srgbClr val="221F4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i="0" u="none" strike="noStrike" cap="none">
                <a:solidFill>
                  <a:srgbClr val="221F4D"/>
                </a:solidFill>
                <a:latin typeface="Arial"/>
                <a:ea typeface="Arial"/>
                <a:cs typeface="Arial"/>
                <a:sym typeface="Arial"/>
              </a:rPr>
              <a:t>Busy </a:t>
            </a:r>
            <a:endParaRPr sz="2800" b="1" i="0" u="none" strike="noStrike" cap="none">
              <a:solidFill>
                <a:srgbClr val="221F4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i="0" u="none" strike="noStrike" cap="none">
                <a:solidFill>
                  <a:srgbClr val="221F4D"/>
                </a:solidFill>
                <a:latin typeface="Arial"/>
                <a:ea typeface="Arial"/>
                <a:cs typeface="Arial"/>
                <a:sym typeface="Arial"/>
              </a:rPr>
              <a:t>판매</a:t>
            </a:r>
            <a:endParaRPr/>
          </a:p>
        </p:txBody>
      </p:sp>
      <p:sp>
        <p:nvSpPr>
          <p:cNvPr id="183" name="Google Shape;183;p3"/>
          <p:cNvSpPr/>
          <p:nvPr/>
        </p:nvSpPr>
        <p:spPr>
          <a:xfrm>
            <a:off x="437365" y="4117544"/>
            <a:ext cx="2016280" cy="2016280"/>
          </a:xfrm>
          <a:prstGeom prst="ellipse">
            <a:avLst/>
          </a:prstGeom>
          <a:noFill/>
          <a:ln w="38100" cap="flat" cmpd="sng">
            <a:solidFill>
              <a:srgbClr val="C1C1E5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"/>
          <p:cNvSpPr/>
          <p:nvPr/>
        </p:nvSpPr>
        <p:spPr>
          <a:xfrm>
            <a:off x="3021725" y="4320281"/>
            <a:ext cx="9059917" cy="1526452"/>
          </a:xfrm>
          <a:prstGeom prst="bracketPair">
            <a:avLst/>
          </a:prstGeom>
          <a:noFill/>
          <a:ln w="76200" cap="flat" cmpd="sng">
            <a:solidFill>
              <a:srgbClr val="C1C1E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" name="Google Shape;185;p3"/>
          <p:cNvSpPr txBox="1"/>
          <p:nvPr/>
        </p:nvSpPr>
        <p:spPr>
          <a:xfrm>
            <a:off x="3290769" y="4752519"/>
            <a:ext cx="8336826" cy="66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소비자와 판매자가 한자리에서 쉽게!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2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93" name="Google Shape;393;p42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394" name="Google Shape;394;p42"/>
          <p:cNvGraphicFramePr/>
          <p:nvPr>
            <p:extLst>
              <p:ext uri="{D42A27DB-BD31-4B8C-83A1-F6EECF244321}">
                <p14:modId xmlns:p14="http://schemas.microsoft.com/office/powerpoint/2010/main" val="3764098458"/>
              </p:ext>
            </p:extLst>
          </p:nvPr>
        </p:nvGraphicFramePr>
        <p:xfrm>
          <a:off x="482600" y="1103214"/>
          <a:ext cx="11230000" cy="40777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4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4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39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 err="1"/>
                        <a:t>엔티티타입명</a:t>
                      </a:r>
                      <a:endParaRPr sz="1400" b="1" u="none" strike="noStrike" cap="none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속성명</a:t>
                      </a:r>
                      <a:endParaRPr sz="14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내용</a:t>
                      </a:r>
                      <a:endParaRPr sz="1400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327">
                <a:tc rowSpan="6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통계</a:t>
                      </a:r>
                      <a:endParaRPr b="1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마켓번호</a:t>
                      </a:r>
                      <a:endParaRPr sz="1400" b="1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72000" marB="720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업체관리를 위한 고유번호</a:t>
                      </a:r>
                      <a:endParaRPr dirty="0"/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32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연도</a:t>
                      </a:r>
                      <a:endParaRPr sz="1400" b="1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72000" marB="720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연도</a:t>
                      </a:r>
                      <a:endParaRPr/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32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분기</a:t>
                      </a:r>
                      <a:endParaRPr sz="1400" b="1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72000" marB="720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분기</a:t>
                      </a:r>
                      <a:endParaRPr dirty="0"/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032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매출액</a:t>
                      </a:r>
                      <a:endParaRPr sz="1400" b="1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72000" marB="720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업체의 매출액</a:t>
                      </a:r>
                      <a:endParaRPr dirty="0"/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032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영업이익</a:t>
                      </a:r>
                      <a:endParaRPr sz="1400" b="1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72000" marB="720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업체의 영업이익</a:t>
                      </a:r>
                      <a:endParaRPr dirty="0"/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032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>
                          <a:solidFill>
                            <a:schemeClr val="dk1"/>
                          </a:solidFill>
                        </a:rPr>
                        <a:t>매출 총 이익</a:t>
                      </a:r>
                      <a:endParaRPr/>
                    </a:p>
                  </a:txBody>
                  <a:tcPr marL="91425" marR="91425" marT="72000" marB="720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업체의 매출 총 이익</a:t>
                      </a:r>
                      <a:endParaRPr dirty="0"/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0327">
                <a:tc rowSpan="4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추천상품</a:t>
                      </a:r>
                      <a:endParaRPr b="1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1" u="none" strike="noStrike" cap="none" dirty="0">
                          <a:solidFill>
                            <a:schemeClr val="dk1"/>
                          </a:solidFill>
                        </a:rPr>
                        <a:t>추천상품 번호</a:t>
                      </a:r>
                      <a:endParaRPr sz="1400" b="1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dirty="0"/>
                        <a:t>추천상품 가중치를 관리하기위한 번호</a:t>
                      </a:r>
                      <a:endParaRPr dirty="0"/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5901125"/>
                  </a:ext>
                </a:extLst>
              </a:tr>
              <a:tr h="24032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1" u="none" strike="noStrike" cap="none" dirty="0">
                          <a:solidFill>
                            <a:schemeClr val="dk1"/>
                          </a:solidFill>
                        </a:rPr>
                        <a:t>화려함</a:t>
                      </a:r>
                      <a:endParaRPr sz="1400" b="1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/>
                        <a:t>화려함에 대한 선호도</a:t>
                      </a:r>
                      <a:endParaRPr dirty="0"/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1962453"/>
                  </a:ext>
                </a:extLst>
              </a:tr>
              <a:tr h="24032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1" u="none" strike="noStrike" cap="none" dirty="0">
                          <a:solidFill>
                            <a:schemeClr val="dk1"/>
                          </a:solidFill>
                        </a:rPr>
                        <a:t>무료배송여부</a:t>
                      </a:r>
                      <a:endParaRPr sz="1400" b="1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/>
                        <a:t>무료배송 여부 또는 선호도</a:t>
                      </a:r>
                      <a:endParaRPr dirty="0"/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028012"/>
                  </a:ext>
                </a:extLst>
              </a:tr>
              <a:tr h="24032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1" u="none" strike="noStrike" cap="none" dirty="0">
                          <a:solidFill>
                            <a:schemeClr val="dk1"/>
                          </a:solidFill>
                        </a:rPr>
                        <a:t>뿌리여부</a:t>
                      </a:r>
                      <a:endParaRPr sz="1400" b="1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/>
                        <a:t>뿌리의 여부 또는 선호도</a:t>
                      </a:r>
                      <a:endParaRPr dirty="0"/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7420092"/>
                  </a:ext>
                </a:extLst>
              </a:tr>
            </a:tbl>
          </a:graphicData>
        </a:graphic>
      </p:graphicFrame>
      <p:sp>
        <p:nvSpPr>
          <p:cNvPr id="395" name="Google Shape;395;p42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10. 개념설계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42"/>
          <p:cNvSpPr txBox="1"/>
          <p:nvPr/>
        </p:nvSpPr>
        <p:spPr>
          <a:xfrm>
            <a:off x="10083035" y="561019"/>
            <a:ext cx="210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속성 정의서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FC06734-DF5E-4D30-87F4-753D711E0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186335"/>
            <a:ext cx="9383140" cy="55639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6851B8E-849E-4A90-92E1-D9181E72A9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055" t="93188" r="33261" b="5406"/>
          <a:stretch/>
        </p:blipFill>
        <p:spPr>
          <a:xfrm>
            <a:off x="8460928" y="2700065"/>
            <a:ext cx="2022723" cy="645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2C61BFB-313B-4E23-BAC8-7639FA0C24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215" t="24981" b="71411"/>
          <a:stretch/>
        </p:blipFill>
        <p:spPr>
          <a:xfrm>
            <a:off x="8451056" y="2536984"/>
            <a:ext cx="1988344" cy="165538"/>
          </a:xfrm>
          <a:prstGeom prst="rect">
            <a:avLst/>
          </a:prstGeom>
        </p:spPr>
      </p:pic>
      <p:sp>
        <p:nvSpPr>
          <p:cNvPr id="393" name="Google Shape;393;g23ae3792d5b_0_0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4" name="Google Shape;394;g23ae3792d5b_0_0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dirty="0">
                <a:solidFill>
                  <a:schemeClr val="dk1"/>
                </a:solidFill>
              </a:rPr>
              <a:t>1</a:t>
            </a:r>
            <a:r>
              <a:rPr lang="en-US" altLang="ko-KR" sz="4400" dirty="0">
                <a:solidFill>
                  <a:schemeClr val="dk1"/>
                </a:solidFill>
              </a:rPr>
              <a:t>0</a:t>
            </a:r>
            <a:r>
              <a:rPr lang="ko-KR" sz="4400" dirty="0">
                <a:solidFill>
                  <a:schemeClr val="dk1"/>
                </a:solidFill>
              </a:rPr>
              <a:t>. 논리설계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2FA584-C45C-421E-A76A-F2232638AB1D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ERD</a:t>
            </a:r>
            <a:endParaRPr lang="ko-KR" altLang="en-US" sz="1800" dirty="0"/>
          </a:p>
        </p:txBody>
      </p:sp>
      <p:cxnSp>
        <p:nvCxnSpPr>
          <p:cNvPr id="395" name="Google Shape;395;g23ae3792d5b_0_0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3ae3792d5b_0_56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0" name="Google Shape;450;g23ae3792d5b_0_56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dirty="0">
                <a:solidFill>
                  <a:schemeClr val="dk1"/>
                </a:solidFill>
              </a:rPr>
              <a:t>11</a:t>
            </a:r>
            <a:r>
              <a:rPr lang="ko-KR" sz="4400" dirty="0">
                <a:solidFill>
                  <a:schemeClr val="dk1"/>
                </a:solidFill>
              </a:rPr>
              <a:t>. 물리설계</a:t>
            </a:r>
            <a:endParaRPr dirty="0"/>
          </a:p>
        </p:txBody>
      </p:sp>
      <p:cxnSp>
        <p:nvCxnSpPr>
          <p:cNvPr id="451" name="Google Shape;451;g23ae3792d5b_0_56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Google Shape;404;g23ae3792d5b_0_8">
            <a:extLst>
              <a:ext uri="{FF2B5EF4-FFF2-40B4-BE49-F238E27FC236}">
                <a16:creationId xmlns:a16="http://schemas.microsoft.com/office/drawing/2014/main" id="{14D8C061-271E-40C1-B69B-EC84A82D99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7236513"/>
              </p:ext>
            </p:extLst>
          </p:nvPr>
        </p:nvGraphicFramePr>
        <p:xfrm>
          <a:off x="482600" y="1103215"/>
          <a:ext cx="11277598" cy="5355981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138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16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88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8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84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엔티티타입명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>
                          <a:solidFill>
                            <a:schemeClr val="dk1"/>
                          </a:solidFill>
                        </a:rPr>
                        <a:t>회원</a:t>
                      </a:r>
                      <a:endParaRPr sz="14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4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테이블명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member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4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번호</a:t>
                      </a:r>
                      <a:endParaRPr sz="1400" b="1" dirty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컬럼명</a:t>
                      </a:r>
                      <a:endParaRPr sz="1400" b="1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속성명</a:t>
                      </a:r>
                      <a:endParaRPr sz="1400" b="1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도메인</a:t>
                      </a:r>
                      <a:endParaRPr sz="1400" b="1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데이터타입</a:t>
                      </a:r>
                      <a:endParaRPr sz="1400" b="1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길이</a:t>
                      </a:r>
                      <a:endParaRPr sz="1400" b="1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NULL 여부</a:t>
                      </a:r>
                      <a:endParaRPr sz="1400" b="1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KEY</a:t>
                      </a:r>
                      <a:endParaRPr sz="1400" b="1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1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1</a:t>
                      </a:r>
                      <a:endParaRPr sz="1400" b="1" dirty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 err="1">
                          <a:solidFill>
                            <a:schemeClr val="dk1"/>
                          </a:solidFill>
                        </a:rPr>
                        <a:t>member_num</a:t>
                      </a:r>
                      <a:endParaRPr sz="1400" b="0" dirty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회원번호</a:t>
                      </a:r>
                      <a:endParaRPr sz="1400" b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PK</a:t>
                      </a:r>
                      <a:endParaRPr sz="1400" b="0" dirty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1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2</a:t>
                      </a:r>
                      <a:endParaRPr sz="1400" b="1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 err="1">
                          <a:solidFill>
                            <a:schemeClr val="dk1"/>
                          </a:solidFill>
                        </a:rPr>
                        <a:t>member_id</a:t>
                      </a:r>
                      <a:endParaRPr sz="1400" b="0" dirty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회원아이디</a:t>
                      </a:r>
                      <a:endParaRPr sz="1400" b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주민등록번호</a:t>
                      </a:r>
                      <a:endParaRPr sz="1400" b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13</a:t>
                      </a:r>
                      <a:endParaRPr sz="1400" b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71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3</a:t>
                      </a:r>
                      <a:endParaRPr sz="1400" b="1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 err="1">
                          <a:solidFill>
                            <a:schemeClr val="dk1"/>
                          </a:solidFill>
                        </a:rPr>
                        <a:t>member_pw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회원비밀번호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문자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255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71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4</a:t>
                      </a:r>
                      <a:endParaRPr sz="1400" b="1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member_name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회원이름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문자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255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71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5</a:t>
                      </a:r>
                      <a:endParaRPr sz="1400" b="1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member_addr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회원주소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주소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255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71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6</a:t>
                      </a:r>
                      <a:endParaRPr sz="1400" b="1" dirty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member_addr2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회원상세주소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주소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255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dirty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71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7</a:t>
                      </a:r>
                      <a:endParaRPr b="1" dirty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member_post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우편번호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숫자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INTEGER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71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8</a:t>
                      </a:r>
                      <a:endParaRPr b="1" dirty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member_regi_date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등록일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일시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DATE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626558"/>
                  </a:ext>
                </a:extLst>
              </a:tr>
              <a:tr h="3171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9</a:t>
                      </a:r>
                      <a:endParaRPr b="1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member_gender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성별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성별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char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0150740"/>
                  </a:ext>
                </a:extLst>
              </a:tr>
              <a:tr h="3171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10</a:t>
                      </a:r>
                      <a:endParaRPr b="1" dirty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member_phone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연락처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849525"/>
                  </a:ext>
                </a:extLst>
              </a:tr>
              <a:tr h="3171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11</a:t>
                      </a:r>
                      <a:endParaRPr b="1" dirty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member_email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이메일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이메일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40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NULL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712281"/>
                  </a:ext>
                </a:extLst>
              </a:tr>
              <a:tr h="3171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/>
                        <a:t>12</a:t>
                      </a:r>
                      <a:endParaRPr b="1" dirty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dirty="0" err="1">
                          <a:solidFill>
                            <a:schemeClr val="dk1"/>
                          </a:solidFill>
                        </a:rPr>
                        <a:t>member_ok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0" dirty="0" err="1">
                          <a:solidFill>
                            <a:schemeClr val="dk1"/>
                          </a:solidFill>
                        </a:rPr>
                        <a:t>이메일확인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확인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dirty="0">
                          <a:solidFill>
                            <a:schemeClr val="dk1"/>
                          </a:solidFill>
                        </a:rPr>
                        <a:t>100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dirty="0">
                          <a:solidFill>
                            <a:schemeClr val="dk1"/>
                          </a:solidFill>
                        </a:rPr>
                        <a:t>NULL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494865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0E1834C-C50D-4682-BCA2-D44217F9C4FE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테이블정의서</a:t>
            </a:r>
            <a:endParaRPr lang="ko-KR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3ae3792d5b_0_72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8" name="Google Shape;458;g23ae3792d5b_0_72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dirty="0">
                <a:solidFill>
                  <a:schemeClr val="dk1"/>
                </a:solidFill>
              </a:rPr>
              <a:t>11</a:t>
            </a:r>
            <a:r>
              <a:rPr lang="ko-KR" sz="4400" dirty="0">
                <a:solidFill>
                  <a:schemeClr val="dk1"/>
                </a:solidFill>
              </a:rPr>
              <a:t>. 물리설계</a:t>
            </a:r>
            <a:endParaRPr dirty="0"/>
          </a:p>
        </p:txBody>
      </p:sp>
      <p:cxnSp>
        <p:nvCxnSpPr>
          <p:cNvPr id="459" name="Google Shape;459;g23ae3792d5b_0_72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Google Shape;404;g23ae3792d5b_0_8">
            <a:extLst>
              <a:ext uri="{FF2B5EF4-FFF2-40B4-BE49-F238E27FC236}">
                <a16:creationId xmlns:a16="http://schemas.microsoft.com/office/drawing/2014/main" id="{1A098C22-3965-4C42-834B-2E74F77733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3967608"/>
              </p:ext>
            </p:extLst>
          </p:nvPr>
        </p:nvGraphicFramePr>
        <p:xfrm>
          <a:off x="482600" y="1103214"/>
          <a:ext cx="11277598" cy="2410599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138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16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88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8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엔티티타입명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>
                          <a:solidFill>
                            <a:schemeClr val="dk1"/>
                          </a:solidFill>
                        </a:rPr>
                        <a:t>회원</a:t>
                      </a:r>
                      <a:endParaRPr sz="14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테이블명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member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번호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컬럼명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속성명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도메인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데이터타입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길이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NULL 여부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KEY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b="1" dirty="0"/>
                        <a:t>13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member_birth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생년월일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일시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DATE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b="1" dirty="0"/>
                        <a:t>14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member_married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결혼여부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성별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char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1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NULL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b="1" dirty="0"/>
                        <a:t>15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grade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관리자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성별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char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NULL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FFE3ED2-3D40-4B8A-AFE7-6B704054E102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테이블정의서</a:t>
            </a:r>
            <a:endParaRPr lang="ko-KR" altLang="en-US" dirty="0"/>
          </a:p>
        </p:txBody>
      </p:sp>
      <p:graphicFrame>
        <p:nvGraphicFramePr>
          <p:cNvPr id="8" name="Google Shape;404;g23ae3792d5b_0_8">
            <a:extLst>
              <a:ext uri="{FF2B5EF4-FFF2-40B4-BE49-F238E27FC236}">
                <a16:creationId xmlns:a16="http://schemas.microsoft.com/office/drawing/2014/main" id="{BF0C4C3E-32DE-4B78-AC3F-1296E1D929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7741197"/>
              </p:ext>
            </p:extLst>
          </p:nvPr>
        </p:nvGraphicFramePr>
        <p:xfrm>
          <a:off x="482600" y="3588131"/>
          <a:ext cx="11277598" cy="3225245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138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16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88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8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엔티티타입명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>
                          <a:solidFill>
                            <a:schemeClr val="dk1"/>
                          </a:solidFill>
                        </a:rPr>
                        <a:t>대금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테이블명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/>
                        <a:t>money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번호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컬럼명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속성명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도메인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데이터타입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길이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NULL 여부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KEY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1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dirty="0" err="1">
                          <a:solidFill>
                            <a:schemeClr val="dk1"/>
                          </a:solidFill>
                        </a:rPr>
                        <a:t>money_num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/>
                        <a:t>납입번호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PK, FK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2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dirty="0" err="1">
                          <a:solidFill>
                            <a:schemeClr val="dk1"/>
                          </a:solidFill>
                        </a:rPr>
                        <a:t>purchase_num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구매번호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PK, FK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3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err="1">
                          <a:solidFill>
                            <a:schemeClr val="dk1"/>
                          </a:solidFill>
                        </a:rPr>
                        <a:t>market_num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사업자등록번호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ko-KR" sz="1400" b="0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ko-KR" sz="1400" b="0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ko-KR" sz="1400" b="0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PK, FK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/>
                        <a:t>4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dk1"/>
                          </a:solidFill>
                        </a:rPr>
                        <a:t>money_total</a:t>
                      </a:r>
                      <a:endParaRPr lang="en-US" altLang="ko-KR"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납입액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금액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ko-KR" sz="1400" b="0" dirty="0">
                          <a:solidFill>
                            <a:schemeClr val="dk1"/>
                          </a:solidFill>
                        </a:rPr>
                        <a:t>INTEGER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ko-KR" sz="1400" b="0" dirty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3703285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/>
                        <a:t>5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dk1"/>
                          </a:solidFill>
                        </a:rPr>
                        <a:t>money_date</a:t>
                      </a:r>
                      <a:endParaRPr lang="en-US" altLang="ko-KR"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납입일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일시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>
                          <a:solidFill>
                            <a:schemeClr val="dk1"/>
                          </a:solidFill>
                        </a:rPr>
                        <a:t>DATE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ko-KR" sz="1400" b="0" dirty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639449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3ae3792d5b_0_196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6" name="Google Shape;466;g23ae3792d5b_0_196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r>
              <a:rPr 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물리설계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7" name="Google Shape;467;g23ae3792d5b_0_196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Google Shape;404;g23ae3792d5b_0_8">
            <a:extLst>
              <a:ext uri="{FF2B5EF4-FFF2-40B4-BE49-F238E27FC236}">
                <a16:creationId xmlns:a16="http://schemas.microsoft.com/office/drawing/2014/main" id="{C19AEF1C-7D85-45FF-9D92-9241ED26A5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8108333"/>
              </p:ext>
            </p:extLst>
          </p:nvPr>
        </p:nvGraphicFramePr>
        <p:xfrm>
          <a:off x="482600" y="1103214"/>
          <a:ext cx="11277598" cy="5585749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138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16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88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8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 err="1"/>
                        <a:t>엔티티타입명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업체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테이블명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market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번호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컬럼명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속성명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도메인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데이터타입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길이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NULL 여부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KEY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1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 err="1">
                          <a:solidFill>
                            <a:schemeClr val="dk1"/>
                          </a:solidFill>
                        </a:rPr>
                        <a:t>market_num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사업자등록번호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전화번호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VARCHAR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30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NOT NULL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PK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2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 err="1">
                          <a:solidFill>
                            <a:schemeClr val="dk1"/>
                          </a:solidFill>
                        </a:rPr>
                        <a:t>market_id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업체아이디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주민등록번호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13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3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market_pw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/>
                        <a:t>업체비밀번호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문자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255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4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market_name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업체명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이름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50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5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market_addr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업체주소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주소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255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6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market_addr2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업체상세주소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주소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255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7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market_post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우편번호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숫자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INTEGER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8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market_regi_date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입점일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일시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DATE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626558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9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market_phone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업체연락처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전화번호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30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0150740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10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market_email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업체이메일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이메일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40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849525"/>
                  </a:ext>
                </a:extLst>
              </a:tr>
              <a:tr h="4350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11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market_birth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사업자등록일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일시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DATE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71228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512C13B-5278-445D-9E68-B24AC59C66A5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테이블정의서</a:t>
            </a:r>
            <a:endParaRPr lang="ko-KR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3ae3792d5b_0_196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6" name="Google Shape;466;g23ae3792d5b_0_196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r>
              <a:rPr 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물리설계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7" name="Google Shape;467;g23ae3792d5b_0_196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Google Shape;404;g23ae3792d5b_0_8">
            <a:extLst>
              <a:ext uri="{FF2B5EF4-FFF2-40B4-BE49-F238E27FC236}">
                <a16:creationId xmlns:a16="http://schemas.microsoft.com/office/drawing/2014/main" id="{C19AEF1C-7D85-45FF-9D92-9241ED26A5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7308556"/>
              </p:ext>
            </p:extLst>
          </p:nvPr>
        </p:nvGraphicFramePr>
        <p:xfrm>
          <a:off x="482600" y="1103214"/>
          <a:ext cx="11277598" cy="2221860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138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16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88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8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 err="1"/>
                        <a:t>엔티티타입명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업체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테이블명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market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번호</a:t>
                      </a:r>
                      <a:endParaRPr sz="1400" b="1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 err="1"/>
                        <a:t>컬럼명</a:t>
                      </a:r>
                      <a:endParaRPr sz="1400" b="1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속성명</a:t>
                      </a:r>
                      <a:endParaRPr sz="1400" b="1" u="none" strike="noStrike" cap="none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도메인</a:t>
                      </a:r>
                      <a:endParaRPr sz="1400" b="1" u="none" strike="noStrike" cap="none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데이터타입</a:t>
                      </a:r>
                      <a:endParaRPr sz="1400" b="1" u="none" strike="noStrike" cap="none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길이</a:t>
                      </a:r>
                      <a:endParaRPr sz="1400" b="1" u="none" strike="noStrike" cap="none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NULL 여부</a:t>
                      </a:r>
                      <a:endParaRPr sz="1400" b="1" u="none" strike="noStrike" cap="none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KEY</a:t>
                      </a:r>
                      <a:endParaRPr sz="1400" b="1" u="none" strike="noStrike" cap="none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400" b="1" u="none" strike="noStrike" cap="none" dirty="0"/>
                        <a:t>12</a:t>
                      </a:r>
                      <a:endParaRPr sz="1400" b="1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 err="1">
                          <a:solidFill>
                            <a:schemeClr val="dk1"/>
                          </a:solidFill>
                        </a:rPr>
                        <a:t>market</a:t>
                      </a: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_</a:t>
                      </a:r>
                      <a:r>
                        <a:rPr lang="en-US" altLang="ko-KR" sz="1400" b="0" u="none" strike="noStrike" cap="none" dirty="0">
                          <a:solidFill>
                            <a:schemeClr val="dk1"/>
                          </a:solidFill>
                        </a:rPr>
                        <a:t>account</a:t>
                      </a:r>
                      <a:endParaRPr sz="1400" b="0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b="0" u="none" strike="noStrike" cap="none" dirty="0"/>
                        <a:t>계좌번호</a:t>
                      </a:r>
                      <a:endParaRPr sz="1400" b="0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/>
                        <a:t>전화번호</a:t>
                      </a:r>
                      <a:endParaRPr sz="1400" b="0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/>
                        <a:t>VARCHAR</a:t>
                      </a:r>
                      <a:endParaRPr sz="1400" b="0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30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ko-KR" altLang="ko-KR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NULL</a:t>
                      </a:r>
                      <a:endParaRPr sz="1400" b="0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400" b="1" u="none" strike="noStrike" cap="none" dirty="0"/>
                        <a:t>13</a:t>
                      </a:r>
                      <a:endParaRPr sz="1400" b="1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 err="1">
                          <a:solidFill>
                            <a:schemeClr val="dk1"/>
                          </a:solidFill>
                        </a:rPr>
                        <a:t>market</a:t>
                      </a: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_</a:t>
                      </a:r>
                      <a:r>
                        <a:rPr lang="en-US" altLang="ko-KR" sz="1400" b="0" u="none" strike="noStrike" cap="none" dirty="0">
                          <a:solidFill>
                            <a:schemeClr val="dk1"/>
                          </a:solidFill>
                        </a:rPr>
                        <a:t>bank</a:t>
                      </a:r>
                      <a:endParaRPr sz="1400" b="0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b="0" u="none" strike="noStrike" cap="none" dirty="0"/>
                        <a:t>거래은행</a:t>
                      </a:r>
                      <a:endParaRPr sz="1400" b="0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전화번호</a:t>
                      </a:r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30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ko-KR" altLang="ko-KR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NULL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400" b="1" u="none" strike="noStrike" cap="none" dirty="0"/>
                        <a:t>14</a:t>
                      </a:r>
                      <a:endParaRPr sz="1400" b="1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 err="1">
                          <a:solidFill>
                            <a:schemeClr val="dk1"/>
                          </a:solidFill>
                        </a:rPr>
                        <a:t>market</a:t>
                      </a: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_</a:t>
                      </a:r>
                      <a:r>
                        <a:rPr lang="en-US" altLang="ko-KR" sz="1400" b="0" u="none" strike="noStrike" cap="none" dirty="0">
                          <a:solidFill>
                            <a:schemeClr val="dk1"/>
                          </a:solidFill>
                        </a:rPr>
                        <a:t>kind</a:t>
                      </a:r>
                      <a:endParaRPr sz="1400" b="0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b="0" u="none" strike="noStrike" cap="none" dirty="0"/>
                        <a:t>업종</a:t>
                      </a:r>
                      <a:endParaRPr sz="1400" b="0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전화번호</a:t>
                      </a:r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30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ko-KR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NULL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512C13B-5278-445D-9E68-B24AC59C66A5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테이블정의서</a:t>
            </a:r>
            <a:endParaRPr lang="ko-KR" altLang="en-US" dirty="0"/>
          </a:p>
        </p:txBody>
      </p:sp>
      <p:graphicFrame>
        <p:nvGraphicFramePr>
          <p:cNvPr id="8" name="Google Shape;404;g23ae3792d5b_0_8">
            <a:extLst>
              <a:ext uri="{FF2B5EF4-FFF2-40B4-BE49-F238E27FC236}">
                <a16:creationId xmlns:a16="http://schemas.microsoft.com/office/drawing/2014/main" id="{4B794554-A82D-4168-B695-69104E29C4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540204"/>
              </p:ext>
            </p:extLst>
          </p:nvPr>
        </p:nvGraphicFramePr>
        <p:xfrm>
          <a:off x="482600" y="3429000"/>
          <a:ext cx="11277598" cy="3360618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138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76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91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020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엔티티타입명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>
                          <a:solidFill>
                            <a:schemeClr val="dk1"/>
                          </a:solidFill>
                        </a:rPr>
                        <a:t>꽃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20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테이블명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/>
                        <a:t>flower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20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번호</a:t>
                      </a:r>
                      <a:endParaRPr sz="1400" b="1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컬럼명</a:t>
                      </a:r>
                      <a:endParaRPr sz="1400" b="1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속성명</a:t>
                      </a:r>
                      <a:endParaRPr sz="1400" b="1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도메인</a:t>
                      </a:r>
                      <a:endParaRPr sz="1400" b="1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데이터타입</a:t>
                      </a:r>
                      <a:endParaRPr sz="1400" b="1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길이</a:t>
                      </a:r>
                      <a:endParaRPr sz="1400" b="1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NULL 여부</a:t>
                      </a:r>
                      <a:endParaRPr sz="1400" b="1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KEY</a:t>
                      </a:r>
                      <a:endParaRPr sz="1400" b="1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86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1</a:t>
                      </a:r>
                      <a:endParaRPr sz="1400" b="1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err="1"/>
                        <a:t>goods_num</a:t>
                      </a:r>
                      <a:endParaRPr sz="1400" b="0" dirty="0"/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/>
                        <a:t>상품번호</a:t>
                      </a:r>
                      <a:endParaRPr sz="1400" b="0" dirty="0"/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/>
                        <a:t>전화번호</a:t>
                      </a:r>
                      <a:endParaRPr sz="1400" b="0" u="none" strike="noStrike" cap="none" dirty="0"/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/>
                        <a:t>VARCHAR</a:t>
                      </a:r>
                      <a:endParaRPr sz="1400" b="0" u="none" strike="noStrike" cap="none" dirty="0"/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30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/>
                        <a:t>NOT</a:t>
                      </a:r>
                      <a:r>
                        <a:rPr lang="ko-KR" altLang="en-US" sz="1400" b="0" dirty="0"/>
                        <a:t> </a:t>
                      </a: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NULL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PK, FK</a:t>
                      </a:r>
                      <a:endParaRPr sz="1400" b="0"/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86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2</a:t>
                      </a:r>
                      <a:endParaRPr sz="1400" b="1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flower_num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 err="1"/>
                        <a:t>꽃번호</a:t>
                      </a:r>
                      <a:endParaRPr sz="1400" b="0" dirty="0"/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/>
                        <a:t>전화번호</a:t>
                      </a:r>
                      <a:endParaRPr sz="1400" b="0" u="none" strike="noStrike" cap="none" dirty="0"/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/>
                        <a:t>VARCHAR</a:t>
                      </a:r>
                      <a:endParaRPr sz="1400" b="0" u="none" strike="noStrike" cap="none" dirty="0"/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30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NOT</a:t>
                      </a:r>
                      <a:r>
                        <a:rPr lang="ko-KR" altLang="en-US" sz="1400" b="0" dirty="0"/>
                        <a:t> </a:t>
                      </a: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NULL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PK</a:t>
                      </a:r>
                      <a:endParaRPr sz="1400" b="0" dirty="0"/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86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3</a:t>
                      </a:r>
                      <a:endParaRPr sz="1400" b="1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flower_name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 err="1">
                          <a:solidFill>
                            <a:schemeClr val="dk1"/>
                          </a:solidFill>
                        </a:rPr>
                        <a:t>꽃이름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이름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/>
                        <a:t>VARCHAR</a:t>
                      </a:r>
                      <a:endParaRPr sz="1400" b="0" u="none" strike="noStrike" cap="none" dirty="0"/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50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NULL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/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86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4</a:t>
                      </a:r>
                      <a:endParaRPr sz="1400" b="1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flower_kind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0" dirty="0" err="1">
                          <a:solidFill>
                            <a:schemeClr val="dk1"/>
                          </a:solidFill>
                        </a:rPr>
                        <a:t>꽃종류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이름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kumimoji="0" lang="ko-KR" altLang="ko-KR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VARCHAR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>
                          <a:solidFill>
                            <a:schemeClr val="dk1"/>
                          </a:solidFill>
                        </a:rPr>
                        <a:t>50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NULL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/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86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5</a:t>
                      </a:r>
                      <a:endParaRPr sz="1400" b="1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flower_content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0" dirty="0" err="1">
                          <a:solidFill>
                            <a:schemeClr val="dk1"/>
                          </a:solidFill>
                        </a:rPr>
                        <a:t>꽃설명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kumimoji="0" lang="ko-KR" altLang="ko-KR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VARCHAR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 dirty="0">
                          <a:solidFill>
                            <a:schemeClr val="dk1"/>
                          </a:solidFill>
                        </a:rPr>
                        <a:t>2000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NULL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dirty="0"/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86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6</a:t>
                      </a:r>
                      <a:endParaRPr sz="1400" b="1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flower_image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0" dirty="0" err="1">
                          <a:solidFill>
                            <a:schemeClr val="dk1"/>
                          </a:solidFill>
                        </a:rPr>
                        <a:t>꽃이미지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kumimoji="0" lang="ko-KR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VARCHAR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>
                          <a:solidFill>
                            <a:schemeClr val="dk1"/>
                          </a:solidFill>
                        </a:rPr>
                        <a:t>2000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NULL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dirty="0"/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13947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3ae3792d5b_0_203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4" name="Google Shape;474;g23ae3792d5b_0_203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r>
              <a:rPr 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물리설계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5" name="Google Shape;475;g23ae3792d5b_0_203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Google Shape;404;g23ae3792d5b_0_8">
            <a:extLst>
              <a:ext uri="{FF2B5EF4-FFF2-40B4-BE49-F238E27FC236}">
                <a16:creationId xmlns:a16="http://schemas.microsoft.com/office/drawing/2014/main" id="{E62026A5-438A-4CDF-9EB1-823E02D51F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779365"/>
              </p:ext>
            </p:extLst>
          </p:nvPr>
        </p:nvGraphicFramePr>
        <p:xfrm>
          <a:off x="482600" y="1103214"/>
          <a:ext cx="11277598" cy="5710050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138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16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88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8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 err="1"/>
                        <a:t>엔티티타입명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상품정보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테이블명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goods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번호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 err="1"/>
                        <a:t>컬럼명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속성명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도메인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데이터타입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길이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NULL 여부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KEY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1</a:t>
                      </a:r>
                      <a:endParaRPr sz="1400" b="1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 err="1"/>
                        <a:t>goods_num</a:t>
                      </a:r>
                      <a:endParaRPr sz="1400" b="0" u="none" strike="noStrike" cap="none" dirty="0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상품번호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전화번호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30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NOT NULL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PK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2</a:t>
                      </a:r>
                      <a:endParaRPr sz="1400" b="1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goods_name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/>
                        <a:t>상품명</a:t>
                      </a:r>
                      <a:endParaRPr sz="1400" b="0" u="none" strike="noStrike" cap="none" dirty="0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이름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50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3</a:t>
                      </a:r>
                      <a:endParaRPr sz="1400" b="1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 err="1">
                          <a:solidFill>
                            <a:schemeClr val="dk1"/>
                          </a:solidFill>
                        </a:rPr>
                        <a:t>goods_contents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상품내용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내용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2000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4</a:t>
                      </a:r>
                      <a:endParaRPr sz="1400" b="1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goods_main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대문이미지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2000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5</a:t>
                      </a:r>
                      <a:endParaRPr sz="1400" b="1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goods_main_org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대문원본명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2000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8</a:t>
                      </a:r>
                      <a:endParaRPr sz="1400" b="1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goods_image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이미지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2000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6</a:t>
                      </a:r>
                      <a:endParaRPr sz="1400" b="1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goods_image_org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이미지원본명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2000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8</a:t>
                      </a:r>
                      <a:endParaRPr sz="1400" b="1" u="none" strike="noStrike" cap="none" dirty="0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delivery_cost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배송비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금액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INTEGER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626558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9</a:t>
                      </a:r>
                      <a:endParaRPr sz="1400" b="1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manufacturer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제조사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이름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50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0150740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10</a:t>
                      </a:r>
                      <a:endParaRPr sz="1400" b="1" u="none" strike="noStrike" cap="none" dirty="0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goods_count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조회수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숫자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INTEGER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849525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11</a:t>
                      </a:r>
                      <a:endParaRPr sz="1400" b="1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 err="1">
                          <a:solidFill>
                            <a:schemeClr val="dk1"/>
                          </a:solidFill>
                        </a:rPr>
                        <a:t>market_num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사업자등록번호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전화번호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30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/>
                        <a:t>FK</a:t>
                      </a:r>
                      <a:endParaRPr sz="1400" b="0" u="none" strike="noStrike" cap="none" dirty="0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712281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/>
                        <a:t>12</a:t>
                      </a:r>
                      <a:endParaRPr sz="1400" b="1" u="none" strike="noStrike" cap="none" dirty="0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 err="1">
                          <a:solidFill>
                            <a:schemeClr val="dk1"/>
                          </a:solidFill>
                        </a:rPr>
                        <a:t>goods_kind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b="0" u="none" strike="noStrike" cap="none" dirty="0"/>
                        <a:t>상품종류</a:t>
                      </a:r>
                      <a:endParaRPr sz="1400" b="0" u="none" strike="noStrike" cap="none" dirty="0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b="0" u="none" strike="noStrike" cap="none" dirty="0"/>
                        <a:t>이름</a:t>
                      </a:r>
                      <a:endParaRPr sz="1400" b="0" u="none" strike="noStrike" cap="none" dirty="0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/>
                        <a:t>50</a:t>
                      </a:r>
                      <a:endParaRPr sz="1400" b="0" u="none" strike="noStrike" cap="none" dirty="0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/>
                        <a:t>NULL</a:t>
                      </a:r>
                      <a:endParaRPr sz="1400" b="0" u="none" strike="noStrike" cap="none" dirty="0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527389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7837567-435C-43F4-AA13-A0C2AD3A8AAE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테이블정의서</a:t>
            </a:r>
            <a:endParaRPr lang="ko-KR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3ae3792d5b_0_210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2" name="Google Shape;482;g23ae3792d5b_0_210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r>
              <a:rPr 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물리설계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3" name="Google Shape;483;g23ae3792d5b_0_210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Google Shape;404;g23ae3792d5b_0_8">
            <a:extLst>
              <a:ext uri="{FF2B5EF4-FFF2-40B4-BE49-F238E27FC236}">
                <a16:creationId xmlns:a16="http://schemas.microsoft.com/office/drawing/2014/main" id="{C533E5CC-0E02-49CC-B58A-92FC068BE9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983131"/>
              </p:ext>
            </p:extLst>
          </p:nvPr>
        </p:nvGraphicFramePr>
        <p:xfrm>
          <a:off x="482600" y="1103214"/>
          <a:ext cx="11277598" cy="3565890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138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16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88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8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 err="1"/>
                        <a:t>엔티티타입명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상품입고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테이블명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goods_ipgo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번호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컬럼명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속성명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도메인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데이터타입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길이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NULL 여부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KEY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1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 err="1"/>
                        <a:t>goods_num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상품번호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전화번호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VARCHAR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30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NOT NULL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PK, FK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2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goods_ipgo_num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입고번호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전화번호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30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PK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3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ipgo_qty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수량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숫자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INTEGER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4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 err="1">
                          <a:solidFill>
                            <a:schemeClr val="dk1"/>
                          </a:solidFill>
                        </a:rPr>
                        <a:t>ipgo_date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입고일자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일시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DATE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5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made_date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제조일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일시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DATE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6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goods_price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가격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숫자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INTEGER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B3D26D5-2F88-420E-80F2-A89AE0A34BCE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테이블정의서</a:t>
            </a:r>
            <a:endParaRPr lang="ko-KR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3ae3792d5b_0_224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8" name="Google Shape;498;g23ae3792d5b_0_224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r>
              <a:rPr 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물리설계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9" name="Google Shape;499;g23ae3792d5b_0_224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Google Shape;404;g23ae3792d5b_0_8">
            <a:extLst>
              <a:ext uri="{FF2B5EF4-FFF2-40B4-BE49-F238E27FC236}">
                <a16:creationId xmlns:a16="http://schemas.microsoft.com/office/drawing/2014/main" id="{41860541-551D-41C2-91C5-A5B5BE70C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0947641"/>
              </p:ext>
            </p:extLst>
          </p:nvPr>
        </p:nvGraphicFramePr>
        <p:xfrm>
          <a:off x="482600" y="1103214"/>
          <a:ext cx="11277598" cy="5150730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138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16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88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8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 err="1"/>
                        <a:t>엔티티타입명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상품문의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테이블명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goods_inquire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번호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컬럼명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속성명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도메인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데이터타입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길이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NULL 여부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KEY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1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 err="1"/>
                        <a:t>member_num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회원번호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30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PK, FK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2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inquire_num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/>
                        <a:t>문의번호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30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PK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3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goods_num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상품번호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30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PK, FK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4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market_num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사업자등록번호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30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FK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5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inquire_subject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문의제목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2000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6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inquire_kind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문의종류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이름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50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7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inquire_content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문의내용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2000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8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inquire_answer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문의답글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2000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626558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9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inquire_regi_date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문의등록일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일시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DATE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0150740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10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answer_regi_date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답변등록일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일시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DATE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84952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2FC0D16-4E18-4351-B8E6-88A64427765F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테이블정의서</a:t>
            </a:r>
            <a:endParaRPr lang="ko-KR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3ae3792d5b_0_47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4" name="Google Shape;434;g23ae3792d5b_0_47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dirty="0">
                <a:solidFill>
                  <a:schemeClr val="dk1"/>
                </a:solidFill>
              </a:rPr>
              <a:t>11</a:t>
            </a:r>
            <a:r>
              <a:rPr lang="ko-KR" sz="4400" dirty="0">
                <a:solidFill>
                  <a:schemeClr val="dk1"/>
                </a:solidFill>
              </a:rPr>
              <a:t>. 물리설계</a:t>
            </a:r>
            <a:endParaRPr dirty="0"/>
          </a:p>
        </p:txBody>
      </p:sp>
      <p:cxnSp>
        <p:nvCxnSpPr>
          <p:cNvPr id="435" name="Google Shape;435;g23ae3792d5b_0_47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Google Shape;404;g23ae3792d5b_0_8">
            <a:extLst>
              <a:ext uri="{FF2B5EF4-FFF2-40B4-BE49-F238E27FC236}">
                <a16:creationId xmlns:a16="http://schemas.microsoft.com/office/drawing/2014/main" id="{D487BBAE-B657-4EE1-9C58-F84E73A2BA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8855560"/>
              </p:ext>
            </p:extLst>
          </p:nvPr>
        </p:nvGraphicFramePr>
        <p:xfrm>
          <a:off x="482600" y="1103214"/>
          <a:ext cx="11277598" cy="5261860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138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16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88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8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엔티티타입명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구매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테이블명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purchase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번호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컬럼명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속성명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도메인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데이터타입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길이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NULL 여부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KEY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1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 err="1">
                          <a:solidFill>
                            <a:schemeClr val="dk1"/>
                          </a:solidFill>
                        </a:rPr>
                        <a:t>purchase_num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구매번호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PK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2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purchase_date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구매일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일시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DATE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3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purchase_name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구매자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이름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50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4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purchase_phone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연락처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5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purchase_addr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주소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주소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255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6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purchase_addr2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상세주소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주소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255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7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purchase_post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우편번호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숫자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INTEGER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8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purchase_massage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요청사항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문자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255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712281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1" dirty="0"/>
                        <a:t>9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member_num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회원번호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FK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1" dirty="0"/>
                        <a:t>10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purchase_price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구매가격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금액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INTEGER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75DEBB8-700F-4F15-97E9-7CB3396A214B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테이블정의서</a:t>
            </a:r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"/>
          <p:cNvSpPr/>
          <p:nvPr/>
        </p:nvSpPr>
        <p:spPr>
          <a:xfrm>
            <a:off x="107376" y="107730"/>
            <a:ext cx="4946538" cy="765096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" name="Google Shape;191;p4"/>
          <p:cNvSpPr txBox="1"/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1.기획의도 및 배경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p4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3" name="Google Shape;193;p4"/>
          <p:cNvSpPr txBox="1"/>
          <p:nvPr/>
        </p:nvSpPr>
        <p:spPr>
          <a:xfrm>
            <a:off x="3290769" y="2005311"/>
            <a:ext cx="8336826" cy="66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어떤 꽃이 예쁘지? FloBot이 알려주지!</a:t>
            </a:r>
            <a:endParaRPr/>
          </a:p>
        </p:txBody>
      </p:sp>
      <p:sp>
        <p:nvSpPr>
          <p:cNvPr id="194" name="Google Shape;194;p4"/>
          <p:cNvSpPr/>
          <p:nvPr/>
        </p:nvSpPr>
        <p:spPr>
          <a:xfrm>
            <a:off x="271779" y="1200969"/>
            <a:ext cx="2343807" cy="2343807"/>
          </a:xfrm>
          <a:prstGeom prst="ellipse">
            <a:avLst/>
          </a:prstGeom>
          <a:noFill/>
          <a:ln w="76200" cap="flat" cmpd="sng">
            <a:solidFill>
              <a:srgbClr val="ECEC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i="0" u="none" strike="noStrike" cap="none" dirty="0">
                <a:solidFill>
                  <a:srgbClr val="221F4D"/>
                </a:solidFill>
                <a:latin typeface="Arial"/>
                <a:ea typeface="Arial"/>
                <a:cs typeface="Arial"/>
                <a:sym typeface="Arial"/>
              </a:rPr>
              <a:t>추천상품</a:t>
            </a:r>
            <a:endParaRPr sz="2800" b="1" i="0" u="none" strike="noStrike" cap="none" dirty="0">
              <a:solidFill>
                <a:srgbClr val="221F4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i="0" u="none" strike="noStrike" cap="none" dirty="0">
                <a:solidFill>
                  <a:srgbClr val="221F4D"/>
                </a:solidFill>
                <a:latin typeface="Arial"/>
                <a:ea typeface="Arial"/>
                <a:cs typeface="Arial"/>
                <a:sym typeface="Arial"/>
              </a:rPr>
              <a:t>서비스</a:t>
            </a:r>
            <a:endParaRPr dirty="0"/>
          </a:p>
        </p:txBody>
      </p:sp>
      <p:sp>
        <p:nvSpPr>
          <p:cNvPr id="195" name="Google Shape;195;p4"/>
          <p:cNvSpPr/>
          <p:nvPr/>
        </p:nvSpPr>
        <p:spPr>
          <a:xfrm>
            <a:off x="441130" y="1369710"/>
            <a:ext cx="2016280" cy="2016280"/>
          </a:xfrm>
          <a:prstGeom prst="ellipse">
            <a:avLst/>
          </a:prstGeom>
          <a:noFill/>
          <a:ln w="38100" cap="flat" cmpd="sng">
            <a:solidFill>
              <a:srgbClr val="ECECF7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4"/>
          <p:cNvSpPr/>
          <p:nvPr/>
        </p:nvSpPr>
        <p:spPr>
          <a:xfrm>
            <a:off x="3021725" y="1632989"/>
            <a:ext cx="9059917" cy="1526452"/>
          </a:xfrm>
          <a:prstGeom prst="bracketPair">
            <a:avLst/>
          </a:prstGeom>
          <a:noFill/>
          <a:ln w="76200" cap="flat" cmpd="sng">
            <a:solidFill>
              <a:srgbClr val="ECECF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" name="Google Shape;197;p4"/>
          <p:cNvSpPr/>
          <p:nvPr/>
        </p:nvSpPr>
        <p:spPr>
          <a:xfrm>
            <a:off x="268014" y="3948803"/>
            <a:ext cx="2343807" cy="2343807"/>
          </a:xfrm>
          <a:prstGeom prst="ellipse">
            <a:avLst/>
          </a:prstGeom>
          <a:noFill/>
          <a:ln w="76200" cap="flat" cmpd="sng">
            <a:solidFill>
              <a:srgbClr val="C1C1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i="0" u="none" strike="noStrike" cap="none">
                <a:solidFill>
                  <a:srgbClr val="221F4D"/>
                </a:solidFill>
                <a:latin typeface="Arial"/>
                <a:ea typeface="Arial"/>
                <a:cs typeface="Arial"/>
                <a:sym typeface="Arial"/>
              </a:rPr>
              <a:t>추천상품</a:t>
            </a:r>
            <a:endParaRPr sz="2800" b="1" i="0" u="none" strike="noStrike" cap="none">
              <a:solidFill>
                <a:srgbClr val="221F4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i="0" u="none" strike="noStrike" cap="none">
                <a:solidFill>
                  <a:srgbClr val="221F4D"/>
                </a:solidFill>
                <a:latin typeface="Arial"/>
                <a:ea typeface="Arial"/>
                <a:cs typeface="Arial"/>
                <a:sym typeface="Arial"/>
              </a:rPr>
              <a:t>서비스</a:t>
            </a:r>
            <a:endParaRPr/>
          </a:p>
        </p:txBody>
      </p:sp>
      <p:sp>
        <p:nvSpPr>
          <p:cNvPr id="198" name="Google Shape;198;p4"/>
          <p:cNvSpPr/>
          <p:nvPr/>
        </p:nvSpPr>
        <p:spPr>
          <a:xfrm>
            <a:off x="437365" y="4117544"/>
            <a:ext cx="2016280" cy="2016280"/>
          </a:xfrm>
          <a:prstGeom prst="ellipse">
            <a:avLst/>
          </a:prstGeom>
          <a:noFill/>
          <a:ln w="38100" cap="flat" cmpd="sng">
            <a:solidFill>
              <a:srgbClr val="C1C1E5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4"/>
          <p:cNvSpPr/>
          <p:nvPr/>
        </p:nvSpPr>
        <p:spPr>
          <a:xfrm>
            <a:off x="3021725" y="4320281"/>
            <a:ext cx="9059917" cy="1526452"/>
          </a:xfrm>
          <a:prstGeom prst="bracketPair">
            <a:avLst/>
          </a:prstGeom>
          <a:noFill/>
          <a:ln w="76200" cap="flat" cmpd="sng">
            <a:solidFill>
              <a:srgbClr val="C1C1E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" name="Google Shape;200;p4"/>
          <p:cNvSpPr txBox="1"/>
          <p:nvPr/>
        </p:nvSpPr>
        <p:spPr>
          <a:xfrm>
            <a:off x="3290769" y="4752519"/>
            <a:ext cx="8336826" cy="66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어떤 꽃이 잘팔리지? FloBot이 알려주지!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3ae3792d5b_0_217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0" name="Google Shape;490;g23ae3792d5b_0_217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r>
              <a:rPr 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물리설계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1" name="Google Shape;491;g23ae3792d5b_0_217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Google Shape;404;g23ae3792d5b_0_8">
            <a:extLst>
              <a:ext uri="{FF2B5EF4-FFF2-40B4-BE49-F238E27FC236}">
                <a16:creationId xmlns:a16="http://schemas.microsoft.com/office/drawing/2014/main" id="{27BC115B-D49E-4A74-99F0-1D1868B677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9697856"/>
              </p:ext>
            </p:extLst>
          </p:nvPr>
        </p:nvGraphicFramePr>
        <p:xfrm>
          <a:off x="482600" y="1103214"/>
          <a:ext cx="11277598" cy="3180793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138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16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88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8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 err="1"/>
                        <a:t>엔티티타입명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주문상품리스트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테이블명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purchase_list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번호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컬럼명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속성명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도메인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데이터타입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길이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NULL 여부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KEY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1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 u="none" strike="noStrike" cap="none" dirty="0" err="1">
                          <a:solidFill>
                            <a:schemeClr val="dk1"/>
                          </a:solidFill>
                        </a:rPr>
                        <a:t>purchase_num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구매번호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전화번호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30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PK, FK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2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goods_num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상품번호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전화번호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30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PK, FK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3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purchase_qty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수량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숫자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INTEGER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4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purchase_price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공급가액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숫자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INTEGER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9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 err="1">
                          <a:solidFill>
                            <a:schemeClr val="dk1"/>
                          </a:solidFill>
                        </a:rPr>
                        <a:t>purchase_status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주문상태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문자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255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5836934"/>
                  </a:ext>
                </a:extLst>
              </a:tr>
            </a:tbl>
          </a:graphicData>
        </a:graphic>
      </p:graphicFrame>
      <p:graphicFrame>
        <p:nvGraphicFramePr>
          <p:cNvPr id="8" name="Google Shape;404;g23ae3792d5b_0_8">
            <a:extLst>
              <a:ext uri="{FF2B5EF4-FFF2-40B4-BE49-F238E27FC236}">
                <a16:creationId xmlns:a16="http://schemas.microsoft.com/office/drawing/2014/main" id="{F0290931-75A8-418C-AA3D-A58AF025FA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6081799"/>
              </p:ext>
            </p:extLst>
          </p:nvPr>
        </p:nvGraphicFramePr>
        <p:xfrm>
          <a:off x="482600" y="4365104"/>
          <a:ext cx="11277598" cy="2410599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138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16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88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8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엔티티타입명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배송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테이블명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delivery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번호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컬럼명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속성명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도메인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데이터타입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길이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NULL 여부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KEY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1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purchase_num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구매번호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PK, FK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2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 err="1">
                          <a:solidFill>
                            <a:schemeClr val="dk1"/>
                          </a:solidFill>
                        </a:rPr>
                        <a:t>delivery_num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송장번호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문자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255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3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 err="1">
                          <a:solidFill>
                            <a:schemeClr val="dk1"/>
                          </a:solidFill>
                        </a:rPr>
                        <a:t>delivery_company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배송업체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문자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255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4ECEE67-5505-4D82-936F-87BEDA674392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테이블정의서</a:t>
            </a:r>
            <a:endParaRPr lang="ko-KR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3ae3792d5b_0_38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6" name="Google Shape;426;g23ae3792d5b_0_38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dirty="0">
                <a:solidFill>
                  <a:schemeClr val="dk1"/>
                </a:solidFill>
              </a:rPr>
              <a:t>11</a:t>
            </a:r>
            <a:r>
              <a:rPr lang="ko-KR" sz="4400" dirty="0">
                <a:solidFill>
                  <a:schemeClr val="dk1"/>
                </a:solidFill>
              </a:rPr>
              <a:t>. 물리설계</a:t>
            </a:r>
            <a:endParaRPr dirty="0"/>
          </a:p>
        </p:txBody>
      </p:sp>
      <p:cxnSp>
        <p:nvCxnSpPr>
          <p:cNvPr id="427" name="Google Shape;427;g23ae3792d5b_0_38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Google Shape;404;g23ae3792d5b_0_8">
            <a:extLst>
              <a:ext uri="{FF2B5EF4-FFF2-40B4-BE49-F238E27FC236}">
                <a16:creationId xmlns:a16="http://schemas.microsoft.com/office/drawing/2014/main" id="{51F49605-FFAC-4BE2-A081-B78105B784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4379943"/>
              </p:ext>
            </p:extLst>
          </p:nvPr>
        </p:nvGraphicFramePr>
        <p:xfrm>
          <a:off x="482600" y="1103214"/>
          <a:ext cx="11277598" cy="2410599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138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16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88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8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엔티티타입명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>
                          <a:solidFill>
                            <a:schemeClr val="dk1"/>
                          </a:solidFill>
                        </a:rPr>
                        <a:t>장바구니</a:t>
                      </a:r>
                      <a:endParaRPr sz="14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테이블명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cart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번호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컬럼명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속성명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도메인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데이터타입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길이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NULL 여부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KEY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1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 err="1">
                          <a:solidFill>
                            <a:schemeClr val="dk1"/>
                          </a:solidFill>
                        </a:rPr>
                        <a:t>member_num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회원번호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PK, FK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2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goods_num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상품번호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PK, FK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3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cart_qty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수량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숫자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INTEGER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Google Shape;404;g23ae3792d5b_0_8">
            <a:extLst>
              <a:ext uri="{FF2B5EF4-FFF2-40B4-BE49-F238E27FC236}">
                <a16:creationId xmlns:a16="http://schemas.microsoft.com/office/drawing/2014/main" id="{CA1143FD-6B5B-4CDF-91F8-B96AD91E07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7151794"/>
              </p:ext>
            </p:extLst>
          </p:nvPr>
        </p:nvGraphicFramePr>
        <p:xfrm>
          <a:off x="482600" y="3875441"/>
          <a:ext cx="11277598" cy="2377260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138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16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88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8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 err="1"/>
                        <a:t>엔티티타입명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관심상품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테이블명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wish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번호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컬럼명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속성명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도메인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데이터타입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길이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NULL 여부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KEY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1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 err="1"/>
                        <a:t>member_num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회원번호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30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PK, FK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2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goods_num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/>
                        <a:t>상품번호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30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PK, FK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3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 err="1">
                          <a:solidFill>
                            <a:schemeClr val="dk1"/>
                          </a:solidFill>
                        </a:rPr>
                        <a:t>regi_date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등록일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일시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DATE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0F46BE3-B30B-4D47-8299-018183B5F2E0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테이블정의서</a:t>
            </a:r>
            <a:endParaRPr lang="ko-KR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3ae3792d5b_0_8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2" name="Google Shape;402;g23ae3792d5b_0_8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dirty="0">
                <a:solidFill>
                  <a:schemeClr val="dk1"/>
                </a:solidFill>
              </a:rPr>
              <a:t>11</a:t>
            </a:r>
            <a:r>
              <a:rPr lang="ko-KR" sz="4400" dirty="0">
                <a:solidFill>
                  <a:schemeClr val="dk1"/>
                </a:solidFill>
              </a:rPr>
              <a:t>. 물리설계</a:t>
            </a:r>
            <a:endParaRPr dirty="0"/>
          </a:p>
        </p:txBody>
      </p:sp>
      <p:cxnSp>
        <p:nvCxnSpPr>
          <p:cNvPr id="403" name="Google Shape;403;g23ae3792d5b_0_8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404" name="Google Shape;404;g23ae3792d5b_0_8"/>
          <p:cNvGraphicFramePr/>
          <p:nvPr>
            <p:extLst>
              <p:ext uri="{D42A27DB-BD31-4B8C-83A1-F6EECF244321}">
                <p14:modId xmlns:p14="http://schemas.microsoft.com/office/powerpoint/2010/main" val="2064049224"/>
              </p:ext>
            </p:extLst>
          </p:nvPr>
        </p:nvGraphicFramePr>
        <p:xfrm>
          <a:off x="482600" y="1103214"/>
          <a:ext cx="11277598" cy="5261860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138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16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88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8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엔티티타입명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결제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테이블명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payment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번호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컬럼명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속성명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도메인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데이터타입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길이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NULL 여부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KEY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1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dirty="0" err="1">
                          <a:solidFill>
                            <a:schemeClr val="dk1"/>
                          </a:solidFill>
                        </a:rPr>
                        <a:t>purchase_num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구매번호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PK, FK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2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dirty="0" err="1">
                          <a:solidFill>
                            <a:schemeClr val="dk1"/>
                          </a:solidFill>
                        </a:rPr>
                        <a:t>confirm_num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승인번호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3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card_num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카드번호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4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card_code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카드코드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5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tid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TID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이메일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40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6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total_price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총가격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숫자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INTEGER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7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result_msg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결과문자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문자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255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8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pay_method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결제방식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9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appl_date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결제날짜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주민등록번호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13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10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dirty="0" err="1">
                          <a:solidFill>
                            <a:schemeClr val="dk1"/>
                          </a:solidFill>
                        </a:rPr>
                        <a:t>appl_time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결제시간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주민등록번호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13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E7169B0-A4F6-460E-832A-1A4B5F50C75C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테이블정의서</a:t>
            </a:r>
            <a:endParaRPr lang="ko-KR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3ae3792d5b_0_29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8" name="Google Shape;418;g23ae3792d5b_0_29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dirty="0">
                <a:solidFill>
                  <a:schemeClr val="dk1"/>
                </a:solidFill>
              </a:rPr>
              <a:t>1</a:t>
            </a:r>
            <a:r>
              <a:rPr lang="en-US" altLang="ko-KR" sz="4400" dirty="0">
                <a:solidFill>
                  <a:schemeClr val="dk1"/>
                </a:solidFill>
              </a:rPr>
              <a:t>1</a:t>
            </a:r>
            <a:r>
              <a:rPr lang="ko-KR" sz="4400" dirty="0">
                <a:solidFill>
                  <a:schemeClr val="dk1"/>
                </a:solidFill>
              </a:rPr>
              <a:t>. 물리설계</a:t>
            </a:r>
            <a:endParaRPr dirty="0"/>
          </a:p>
        </p:txBody>
      </p:sp>
      <p:cxnSp>
        <p:nvCxnSpPr>
          <p:cNvPr id="419" name="Google Shape;419;g23ae3792d5b_0_29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Google Shape;404;g23ae3792d5b_0_8">
            <a:extLst>
              <a:ext uri="{FF2B5EF4-FFF2-40B4-BE49-F238E27FC236}">
                <a16:creationId xmlns:a16="http://schemas.microsoft.com/office/drawing/2014/main" id="{7BB64001-6028-4137-A1F3-8849ECB52253}"/>
              </a:ext>
            </a:extLst>
          </p:cNvPr>
          <p:cNvGraphicFramePr/>
          <p:nvPr/>
        </p:nvGraphicFramePr>
        <p:xfrm>
          <a:off x="482600" y="1103214"/>
          <a:ext cx="11277598" cy="3632568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138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76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91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엔티티타입명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>
                          <a:solidFill>
                            <a:schemeClr val="dk1"/>
                          </a:solidFill>
                        </a:rPr>
                        <a:t>후기</a:t>
                      </a:r>
                      <a:endParaRPr sz="14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테이블명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review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번호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컬럼명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속성명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도메인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데이터타입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길이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NULL 여부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KEY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1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 err="1">
                          <a:solidFill>
                            <a:schemeClr val="dk1"/>
                          </a:solidFill>
                        </a:rPr>
                        <a:t>purchase_num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구매번호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PK, FK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2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 err="1">
                          <a:solidFill>
                            <a:schemeClr val="dk1"/>
                          </a:solidFill>
                        </a:rPr>
                        <a:t>goods_num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상품번호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PK, FK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3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review_num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후기번호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4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review_date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후기등록일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일시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DATE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5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review_content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후기내용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2000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6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review_score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별점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숫자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INTEGER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B1BC604-F895-46FB-A729-E21704C52D1F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테이블정의서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76048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6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3" name="Google Shape;523;p56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11. 물리설계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4" name="Google Shape;524;p56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525" name="Google Shape;525;p56"/>
          <p:cNvGraphicFramePr/>
          <p:nvPr/>
        </p:nvGraphicFramePr>
        <p:xfrm>
          <a:off x="482600" y="1103214"/>
          <a:ext cx="11277600" cy="403989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81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7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9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엔티티타입명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>
                          <a:solidFill>
                            <a:schemeClr val="dk1"/>
                          </a:solidFill>
                        </a:rPr>
                        <a:t>통계</a:t>
                      </a:r>
                      <a:endParaRPr sz="14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테이블명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stat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번호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컬럼명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속성명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도메인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데이터타입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길이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NULL 여부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KEY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1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market_num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마켓</a:t>
                      </a: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PK, FK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2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stst_num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통계번호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PK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3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stat_year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연도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4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stat_qut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분기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5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stat_sales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매출액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금액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NUMBER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6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stat_profit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영업이익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금액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NUMBER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7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stat_tot_profit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매출 총 이익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금액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NUMBER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26" name="Google Shape;526;p56"/>
          <p:cNvSpPr txBox="1"/>
          <p:nvPr/>
        </p:nvSpPr>
        <p:spPr>
          <a:xfrm>
            <a:off x="10083035" y="561019"/>
            <a:ext cx="210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테이블정의서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6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3" name="Google Shape;523;p56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11. 물리설계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4" name="Google Shape;524;p56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525" name="Google Shape;525;p56"/>
          <p:cNvGraphicFramePr/>
          <p:nvPr>
            <p:extLst>
              <p:ext uri="{D42A27DB-BD31-4B8C-83A1-F6EECF244321}">
                <p14:modId xmlns:p14="http://schemas.microsoft.com/office/powerpoint/2010/main" val="2158336912"/>
              </p:ext>
            </p:extLst>
          </p:nvPr>
        </p:nvGraphicFramePr>
        <p:xfrm>
          <a:off x="482600" y="1103214"/>
          <a:ext cx="11277600" cy="566918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81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7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9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엔티티타입명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>
                          <a:solidFill>
                            <a:schemeClr val="dk1"/>
                          </a:solidFill>
                        </a:rPr>
                        <a:t>통계</a:t>
                      </a:r>
                      <a:endParaRPr sz="14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테이블명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stat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번호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컬럼명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속성명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도메인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데이터타입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길이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NULL 여부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KEY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1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dirty="0" err="1">
                          <a:solidFill>
                            <a:schemeClr val="dk1"/>
                          </a:solidFill>
                        </a:rPr>
                        <a:t>prp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_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num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마켓</a:t>
                      </a: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PK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2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</a:rPr>
                        <a:t>goods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_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num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>
                          <a:solidFill>
                            <a:schemeClr val="dk1"/>
                          </a:solidFill>
                        </a:rPr>
                        <a:t>상품번호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NULL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ko-KR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 FK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3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dirty="0" err="1">
                          <a:solidFill>
                            <a:schemeClr val="dk1"/>
                          </a:solidFill>
                        </a:rPr>
                        <a:t>Market_num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dirty="0">
                          <a:solidFill>
                            <a:schemeClr val="dk1"/>
                          </a:solidFill>
                        </a:rPr>
                        <a:t>마켓번호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NULL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kumimoji="0" lang="ko-KR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 FK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4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</a:rPr>
                        <a:t>brilliance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b="0" u="none" strike="noStrike" cap="none" dirty="0">
                          <a:solidFill>
                            <a:schemeClr val="dk1"/>
                          </a:solidFill>
                        </a:rPr>
                        <a:t>화려함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NULL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5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dirty="0" err="1">
                          <a:solidFill>
                            <a:schemeClr val="dk1"/>
                          </a:solidFill>
                        </a:rPr>
                        <a:t>deli_charge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0" u="none" strike="noStrike" cap="none" dirty="0">
                          <a:solidFill>
                            <a:schemeClr val="dk1"/>
                          </a:solidFill>
                        </a:rPr>
                        <a:t>무료배송여부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NULL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6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 u="none" strike="noStrike" cap="none" dirty="0" err="1">
                          <a:solidFill>
                            <a:schemeClr val="dk1"/>
                          </a:solidFill>
                        </a:rPr>
                        <a:t>root_yn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0" u="none" strike="noStrike" cap="none" dirty="0">
                          <a:solidFill>
                            <a:schemeClr val="dk1"/>
                          </a:solidFill>
                        </a:rPr>
                        <a:t>뿌리여부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NULL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7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</a:rPr>
                        <a:t>flower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dirty="0">
                          <a:solidFill>
                            <a:schemeClr val="dk1"/>
                          </a:solidFill>
                        </a:rPr>
                        <a:t>꽃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</a:rPr>
                        <a:t>_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</a:rPr>
                        <a:t>분류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NULL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/>
                        <a:t>8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</a:rPr>
                        <a:t>seed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0" u="none" strike="noStrike" cap="none" dirty="0">
                          <a:solidFill>
                            <a:schemeClr val="dk1"/>
                          </a:solidFill>
                        </a:rPr>
                        <a:t>씨앗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</a:rPr>
                        <a:t>_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</a:rPr>
                        <a:t>분류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NULL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0183169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/>
                        <a:t>9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</a:rPr>
                        <a:t>herb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0" u="none" strike="noStrike" cap="none" dirty="0">
                          <a:solidFill>
                            <a:schemeClr val="dk1"/>
                          </a:solidFill>
                        </a:rPr>
                        <a:t>허브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</a:rPr>
                        <a:t>_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</a:rPr>
                        <a:t>분류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NULL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034084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/>
                        <a:t>10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</a:rPr>
                        <a:t>tree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0" u="none" strike="noStrike" cap="none" dirty="0">
                          <a:solidFill>
                            <a:schemeClr val="dk1"/>
                          </a:solidFill>
                        </a:rPr>
                        <a:t>나무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</a:rPr>
                        <a:t>_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</a:rPr>
                        <a:t>분류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NULL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2532230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/>
                        <a:t>11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</a:rPr>
                        <a:t>fleshy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0" u="none" strike="noStrike" cap="none" dirty="0" err="1">
                          <a:solidFill>
                            <a:schemeClr val="dk1"/>
                          </a:solidFill>
                        </a:rPr>
                        <a:t>다육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</a:rPr>
                        <a:t>_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</a:rPr>
                        <a:t>분류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0483128"/>
                  </a:ext>
                </a:extLst>
              </a:tr>
            </a:tbl>
          </a:graphicData>
        </a:graphic>
      </p:graphicFrame>
      <p:sp>
        <p:nvSpPr>
          <p:cNvPr id="526" name="Google Shape;526;p56"/>
          <p:cNvSpPr txBox="1"/>
          <p:nvPr/>
        </p:nvSpPr>
        <p:spPr>
          <a:xfrm>
            <a:off x="10083035" y="561019"/>
            <a:ext cx="210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테이블정의서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8753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07648" y="1413336"/>
            <a:ext cx="2520000" cy="5040000"/>
          </a:xfrm>
          <a:prstGeom prst="roundRect">
            <a:avLst/>
          </a:prstGeom>
          <a:noFill/>
          <a:ln w="28575">
            <a:solidFill>
              <a:srgbClr val="4A4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관리자</a:t>
            </a:r>
          </a:p>
        </p:txBody>
      </p:sp>
      <p:graphicFrame>
        <p:nvGraphicFramePr>
          <p:cNvPr id="2" name="내용 개체 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302544"/>
              </p:ext>
            </p:extLst>
          </p:nvPr>
        </p:nvGraphicFramePr>
        <p:xfrm>
          <a:off x="542963" y="1989320"/>
          <a:ext cx="2160000" cy="43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4680" y="985025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14.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애플리케이션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아키텍쳐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359696" y="1409387"/>
            <a:ext cx="2520000" cy="5040000"/>
          </a:xfrm>
          <a:prstGeom prst="roundRect">
            <a:avLst/>
          </a:prstGeom>
          <a:noFill/>
          <a:ln w="28575">
            <a:solidFill>
              <a:srgbClr val="4A4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회원</a:t>
            </a:r>
          </a:p>
        </p:txBody>
      </p:sp>
      <p:graphicFrame>
        <p:nvGraphicFramePr>
          <p:cNvPr id="11" name="내용 개체 틀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9879497"/>
              </p:ext>
            </p:extLst>
          </p:nvPr>
        </p:nvGraphicFramePr>
        <p:xfrm>
          <a:off x="3524944" y="1989320"/>
          <a:ext cx="2160000" cy="43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2" name="모서리가 둥근 직사각형 11"/>
          <p:cNvSpPr/>
          <p:nvPr/>
        </p:nvSpPr>
        <p:spPr>
          <a:xfrm>
            <a:off x="6312024" y="1409386"/>
            <a:ext cx="2520000" cy="5040000"/>
          </a:xfrm>
          <a:prstGeom prst="roundRect">
            <a:avLst/>
          </a:prstGeom>
          <a:noFill/>
          <a:ln w="28575">
            <a:solidFill>
              <a:srgbClr val="4A4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마켓</a:t>
            </a:r>
          </a:p>
        </p:txBody>
      </p:sp>
      <p:graphicFrame>
        <p:nvGraphicFramePr>
          <p:cNvPr id="13" name="내용 개체 틀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608633"/>
              </p:ext>
            </p:extLst>
          </p:nvPr>
        </p:nvGraphicFramePr>
        <p:xfrm>
          <a:off x="6497773" y="1989320"/>
          <a:ext cx="2160000" cy="43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21" name="모서리가 둥근 직사각형 20"/>
          <p:cNvSpPr/>
          <p:nvPr/>
        </p:nvSpPr>
        <p:spPr>
          <a:xfrm>
            <a:off x="9248769" y="1409386"/>
            <a:ext cx="2520000" cy="5040000"/>
          </a:xfrm>
          <a:prstGeom prst="roundRect">
            <a:avLst/>
          </a:prstGeom>
          <a:noFill/>
          <a:ln w="28575">
            <a:solidFill>
              <a:srgbClr val="4A4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공통</a:t>
            </a:r>
          </a:p>
        </p:txBody>
      </p:sp>
      <p:graphicFrame>
        <p:nvGraphicFramePr>
          <p:cNvPr id="22" name="내용 개체 틀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9777048"/>
              </p:ext>
            </p:extLst>
          </p:nvPr>
        </p:nvGraphicFramePr>
        <p:xfrm>
          <a:off x="9461195" y="1989320"/>
          <a:ext cx="2160000" cy="43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35857577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7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2" name="Google Shape;532;p57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-KR" sz="4400">
                <a:solidFill>
                  <a:schemeClr val="dk1"/>
                </a:solidFill>
              </a:rPr>
              <a:t>5. 기능 명세서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3" name="Google Shape;533;p57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534" name="Google Shape;534;p57"/>
          <p:cNvGraphicFramePr/>
          <p:nvPr>
            <p:extLst>
              <p:ext uri="{D42A27DB-BD31-4B8C-83A1-F6EECF244321}">
                <p14:modId xmlns:p14="http://schemas.microsoft.com/office/powerpoint/2010/main" val="1837922286"/>
              </p:ext>
            </p:extLst>
          </p:nvPr>
        </p:nvGraphicFramePr>
        <p:xfrm>
          <a:off x="482600" y="1103214"/>
          <a:ext cx="11277600" cy="502071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81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7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9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 err="1"/>
                        <a:t>엔티티타입명</a:t>
                      </a:r>
                      <a:endParaRPr sz="1400" b="1" u="none" strike="noStrike" cap="none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>
                          <a:solidFill>
                            <a:schemeClr val="dk1"/>
                          </a:solidFill>
                        </a:rPr>
                        <a:t>통계</a:t>
                      </a:r>
                      <a:endParaRPr sz="14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테이블명</a:t>
                      </a:r>
                      <a:endParaRPr sz="1400" b="1" u="none" strike="noStrike" cap="none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stat</a:t>
                      </a:r>
                      <a:endParaRPr sz="14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어플리케이션</a:t>
                      </a:r>
                      <a:endParaRPr sz="14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 dirty="0"/>
                        <a:t>페이지명</a:t>
                      </a:r>
                      <a:endParaRPr sz="1400" b="1" u="none" strike="noStrike" cap="none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파일명</a:t>
                      </a:r>
                      <a:endParaRPr sz="14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요소</a:t>
                      </a:r>
                      <a:endParaRPr sz="14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상세내용</a:t>
                      </a:r>
                      <a:endParaRPr b="1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800">
                <a:tc row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이미지 검색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7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dirty="0"/>
                    </a:p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7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flobot.html</a:t>
                      </a:r>
                      <a:endParaRPr dirty="0"/>
                    </a:p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form</a:t>
                      </a:r>
                      <a:endParaRPr sz="1400" b="0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검색어 입력시 페이지 이동</a:t>
                      </a:r>
                      <a:endParaRPr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8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input-text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검색어 입력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8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input-submit</a:t>
                      </a:r>
                      <a:endParaRPr sz="1400" b="0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‘검색’ 버튼 클릭시 form 실행</a:t>
                      </a:r>
                      <a:endParaRPr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8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a href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사진 등록시 페이지 이동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8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img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사진 클릭시 a href 실행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8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매출 차트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button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id:table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‘표’ 버튼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함수 실행,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ajax로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페이지 로드,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‘표’, ‘그래프’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css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변화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18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button(id:notice2)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‘그래프’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버튼클릭시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함수 실행,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ajax로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페이지 로드,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‘표’, ‘그래프’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css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변화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8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0" name="Google Shape;540;p58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-KR" sz="4400">
                <a:solidFill>
                  <a:schemeClr val="dk1"/>
                </a:solidFill>
              </a:rPr>
              <a:t>5. 기능 명세서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1" name="Google Shape;541;p58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542" name="Google Shape;542;p58"/>
          <p:cNvGraphicFramePr/>
          <p:nvPr>
            <p:extLst>
              <p:ext uri="{D42A27DB-BD31-4B8C-83A1-F6EECF244321}">
                <p14:modId xmlns:p14="http://schemas.microsoft.com/office/powerpoint/2010/main" val="308231017"/>
              </p:ext>
            </p:extLst>
          </p:nvPr>
        </p:nvGraphicFramePr>
        <p:xfrm>
          <a:off x="482600" y="1103214"/>
          <a:ext cx="11277600" cy="65763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81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7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9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 err="1"/>
                        <a:t>엔티티타입명</a:t>
                      </a:r>
                      <a:endParaRPr sz="1400" b="1" u="none" strike="noStrike" cap="none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>
                          <a:solidFill>
                            <a:schemeClr val="dk1"/>
                          </a:solidFill>
                        </a:rPr>
                        <a:t>통계</a:t>
                      </a:r>
                      <a:endParaRPr sz="14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테이블명</a:t>
                      </a:r>
                      <a:endParaRPr sz="1400" b="1" u="none" strike="noStrike" cap="none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stat</a:t>
                      </a:r>
                      <a:endParaRPr sz="14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어플리케이션</a:t>
                      </a:r>
                      <a:endParaRPr sz="14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 dirty="0"/>
                        <a:t>페이지명</a:t>
                      </a:r>
                      <a:endParaRPr sz="1400" b="1" u="none" strike="noStrike" cap="none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파일명</a:t>
                      </a:r>
                      <a:endParaRPr sz="14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요소</a:t>
                      </a:r>
                      <a:endParaRPr sz="14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상세내용</a:t>
                      </a:r>
                      <a:endParaRPr b="1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상품추천</a:t>
                      </a:r>
                      <a:endParaRPr b="1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dirty="0"/>
                    </a:p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flobot.html</a:t>
                      </a:r>
                      <a:endParaRPr dirty="0"/>
                    </a:p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table</a:t>
                      </a:r>
                      <a:endParaRPr sz="1400" b="0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페이지 </a:t>
                      </a:r>
                      <a:r>
                        <a:rPr lang="ko-KR" dirty="0" err="1"/>
                        <a:t>오픈시</a:t>
                      </a:r>
                      <a:r>
                        <a:rPr lang="ko-KR" dirty="0"/>
                        <a:t> 회원의 선호 상품 정보를 불러와 표시한다.</a:t>
                      </a:r>
                      <a:endParaRPr dirty="0"/>
                    </a:p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 표시내용: </a:t>
                      </a:r>
                      <a:r>
                        <a:rPr lang="ko-KR" dirty="0" err="1"/>
                        <a:t>상품이미지</a:t>
                      </a:r>
                      <a:r>
                        <a:rPr lang="ko-KR" dirty="0"/>
                        <a:t>, 상품명, 가격, 재고, 배송비,</a:t>
                      </a:r>
                      <a:endParaRPr dirty="0"/>
                    </a:p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상품이 입고가 </a:t>
                      </a:r>
                      <a:r>
                        <a:rPr lang="ko-KR" dirty="0" err="1"/>
                        <a:t>안돼있으면</a:t>
                      </a:r>
                      <a:r>
                        <a:rPr lang="ko-KR" dirty="0"/>
                        <a:t> ‘</a:t>
                      </a:r>
                      <a:r>
                        <a:rPr lang="ko-KR" dirty="0" err="1"/>
                        <a:t>상품준비중’이</a:t>
                      </a:r>
                      <a:r>
                        <a:rPr lang="ko-KR" dirty="0"/>
                        <a:t> 이미지에 표시됨</a:t>
                      </a:r>
                      <a:endParaRPr dirty="0"/>
                    </a:p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재고가 10개 이하일 경우 ‘</a:t>
                      </a:r>
                      <a:r>
                        <a:rPr lang="ko-KR" dirty="0" err="1"/>
                        <a:t>품절임박’이</a:t>
                      </a:r>
                      <a:r>
                        <a:rPr lang="ko-KR" dirty="0"/>
                        <a:t> 이미지에 표시됨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800">
                <a:tc row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구매</a:t>
                      </a:r>
                      <a:endParaRPr b="1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구매페이지</a:t>
                      </a:r>
                      <a:endParaRPr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goodsBuy.html</a:t>
                      </a:r>
                      <a:endParaRPr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table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페이지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오픈시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구매할 상품 정보를 불러와 표시한다.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표시내용: 번호, 상품명,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상품이미지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, 수량, 상품가격, 이미지, 합계금액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수령인,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연락처,우편번호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, 주소, 상세주소,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배송메세지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8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form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배송정보 </a:t>
                      </a:r>
                      <a:r>
                        <a:rPr lang="ko-KR" dirty="0" err="1"/>
                        <a:t>입력시</a:t>
                      </a:r>
                      <a:r>
                        <a:rPr lang="ko-KR" dirty="0"/>
                        <a:t> 페이지 이동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8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input-text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배송메세지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입력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8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input-button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‘검색’ 버튼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함수 실행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8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input-submit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‘결제하기’ 버튼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form실행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9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8" name="Google Shape;548;p59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-KR" sz="4400">
                <a:solidFill>
                  <a:schemeClr val="dk1"/>
                </a:solidFill>
              </a:rPr>
              <a:t>6. 스토리보드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9" name="Google Shape;549;p59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550" name="Google Shape;550;p59"/>
          <p:cNvGraphicFramePr/>
          <p:nvPr>
            <p:extLst>
              <p:ext uri="{D42A27DB-BD31-4B8C-83A1-F6EECF244321}">
                <p14:modId xmlns:p14="http://schemas.microsoft.com/office/powerpoint/2010/main" val="310937792"/>
              </p:ext>
            </p:extLst>
          </p:nvPr>
        </p:nvGraphicFramePr>
        <p:xfrm>
          <a:off x="6402959" y="1249941"/>
          <a:ext cx="5630725" cy="43728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81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9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2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4375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회원 메인페이지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75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회원이 로그인한후 가장 먼저 보는 페이지</a:t>
                      </a:r>
                      <a:endParaRPr b="1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번호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요소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설명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1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클릭시 홈페이지 메인페이지로 이동</a:t>
                      </a:r>
                      <a:endParaRPr/>
                    </a:p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b="1" dirty="0"/>
                        <a:t>2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클릭시 세션 종료 및 로그아웃 후 메인페이지 이동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b="1" dirty="0"/>
                        <a:t>3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로그인 시 사용자에 따라 부여되는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session값이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‘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mem’이면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해당 태그 표시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각각 ‘/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corner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cartList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’, ‘/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register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memberDetail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’, ‘/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purchase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orderList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’ 페이지로 이동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0DAFD360-0E59-4186-B68F-E99966C5D66B}"/>
              </a:ext>
            </a:extLst>
          </p:cNvPr>
          <p:cNvGrpSpPr/>
          <p:nvPr/>
        </p:nvGrpSpPr>
        <p:grpSpPr>
          <a:xfrm>
            <a:off x="156695" y="1212984"/>
            <a:ext cx="6083321" cy="5384368"/>
            <a:chOff x="228703" y="1597584"/>
            <a:chExt cx="5338410" cy="414908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FCACF26-A4E3-4D85-826E-34A9EE6376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952" r="14563"/>
            <a:stretch/>
          </p:blipFill>
          <p:spPr>
            <a:xfrm>
              <a:off x="1326952" y="1597584"/>
              <a:ext cx="4240161" cy="414907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CD10CBD-0EA1-4D70-BB9F-F127D9A543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3911"/>
            <a:stretch/>
          </p:blipFill>
          <p:spPr>
            <a:xfrm>
              <a:off x="228703" y="1597585"/>
              <a:ext cx="1186777" cy="4149079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107345A-A81B-4417-A3D6-DFFC5F05B4AA}"/>
              </a:ext>
            </a:extLst>
          </p:cNvPr>
          <p:cNvSpPr txBox="1"/>
          <p:nvPr/>
        </p:nvSpPr>
        <p:spPr>
          <a:xfrm>
            <a:off x="4356158" y="1365729"/>
            <a:ext cx="407694" cy="369332"/>
          </a:xfrm>
          <a:prstGeom prst="rect">
            <a:avLst/>
          </a:prstGeom>
          <a:solidFill>
            <a:srgbClr val="C1C1E5"/>
          </a:solidFill>
          <a:ln w="28575">
            <a:solidFill>
              <a:srgbClr val="0070C0"/>
            </a:solidFill>
          </a:ln>
        </p:spPr>
        <p:txBody>
          <a:bodyPr wrap="square" rtlCol="0" anchor="ctr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sz="1800" kern="1200" dirty="0">
                <a:solidFill>
                  <a:srgbClr val="4A44A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2</a:t>
            </a:r>
            <a:endParaRPr lang="ko-KR" altLang="en-US" sz="1800" kern="1200" dirty="0">
              <a:solidFill>
                <a:srgbClr val="4A44A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553D23-A760-441E-8D16-72CEF5231755}"/>
              </a:ext>
            </a:extLst>
          </p:cNvPr>
          <p:cNvSpPr txBox="1"/>
          <p:nvPr/>
        </p:nvSpPr>
        <p:spPr>
          <a:xfrm>
            <a:off x="374749" y="1365729"/>
            <a:ext cx="407694" cy="369332"/>
          </a:xfrm>
          <a:prstGeom prst="rect">
            <a:avLst/>
          </a:prstGeom>
          <a:solidFill>
            <a:srgbClr val="C1C1E5"/>
          </a:solidFill>
          <a:ln w="28575">
            <a:solidFill>
              <a:srgbClr val="0070C0"/>
            </a:solidFill>
          </a:ln>
        </p:spPr>
        <p:txBody>
          <a:bodyPr wrap="square" rtlCol="0" anchor="ctr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sz="1800" kern="1200" dirty="0">
                <a:solidFill>
                  <a:srgbClr val="4A44A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1</a:t>
            </a:r>
            <a:endParaRPr lang="ko-KR" altLang="en-US" sz="1800" kern="1200" dirty="0">
              <a:solidFill>
                <a:srgbClr val="4A44A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013279-D58B-4217-8F42-DC8983BA2F28}"/>
              </a:ext>
            </a:extLst>
          </p:cNvPr>
          <p:cNvSpPr txBox="1"/>
          <p:nvPr/>
        </p:nvSpPr>
        <p:spPr>
          <a:xfrm>
            <a:off x="4871864" y="1370075"/>
            <a:ext cx="407694" cy="369332"/>
          </a:xfrm>
          <a:prstGeom prst="rect">
            <a:avLst/>
          </a:prstGeom>
          <a:solidFill>
            <a:srgbClr val="C1C1E5"/>
          </a:solidFill>
          <a:ln w="28575">
            <a:solidFill>
              <a:srgbClr val="0070C0"/>
            </a:solidFill>
          </a:ln>
        </p:spPr>
        <p:txBody>
          <a:bodyPr wrap="square" rtlCol="0" anchor="ctr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sz="1800" kern="1200" dirty="0">
                <a:solidFill>
                  <a:srgbClr val="4A44A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3</a:t>
            </a:r>
            <a:endParaRPr lang="ko-KR" altLang="en-US" sz="1800" kern="1200" dirty="0">
              <a:solidFill>
                <a:srgbClr val="4A44A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"/>
          <p:cNvSpPr/>
          <p:nvPr/>
        </p:nvSpPr>
        <p:spPr>
          <a:xfrm>
            <a:off x="107376" y="107730"/>
            <a:ext cx="1968559" cy="765096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6" name="Google Shape;206;p5"/>
          <p:cNvSpPr txBox="1"/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2.목표</a:t>
            </a:r>
            <a:endParaRPr/>
          </a:p>
        </p:txBody>
      </p:sp>
      <p:cxnSp>
        <p:nvCxnSpPr>
          <p:cNvPr id="207" name="Google Shape;207;p5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08" name="Google Shape;208;p5"/>
          <p:cNvGrpSpPr/>
          <p:nvPr/>
        </p:nvGrpSpPr>
        <p:grpSpPr>
          <a:xfrm>
            <a:off x="268081" y="1091127"/>
            <a:ext cx="11813492" cy="5418667"/>
            <a:chOff x="67" y="0"/>
            <a:chExt cx="11813492" cy="5418667"/>
          </a:xfrm>
        </p:grpSpPr>
        <p:sp>
          <p:nvSpPr>
            <p:cNvPr id="209" name="Google Shape;209;p5"/>
            <p:cNvSpPr/>
            <p:nvPr/>
          </p:nvSpPr>
          <p:spPr>
            <a:xfrm>
              <a:off x="886022" y="0"/>
              <a:ext cx="10041583" cy="541866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ECEC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67" y="1625600"/>
              <a:ext cx="3684404" cy="216746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 txBox="1"/>
            <p:nvPr/>
          </p:nvSpPr>
          <p:spPr>
            <a:xfrm>
              <a:off x="105874" y="1731407"/>
              <a:ext cx="3472790" cy="19558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ko-KR"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이지 구매시스템</a:t>
              </a:r>
              <a:endPara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8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이름을 몰라 구매하기 어려웠던 </a:t>
              </a:r>
              <a:br>
                <a:rPr lang="ko-KR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ko-KR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꽃부터 뭘 사야할지 몰라 했던 고민들까지 없애주는 시스템</a:t>
              </a: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4055229" y="1625600"/>
              <a:ext cx="3693786" cy="216746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 txBox="1"/>
            <p:nvPr/>
          </p:nvSpPr>
          <p:spPr>
            <a:xfrm>
              <a:off x="4161036" y="1731407"/>
              <a:ext cx="3482172" cy="19558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ko-KR"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비지 판매시스템</a:t>
              </a:r>
              <a:endPara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8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멀리 있는 소비자를 가깝게, </a:t>
              </a:r>
              <a:br>
                <a:rPr lang="ko-KR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ko-KR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잘 팔리는 화훼 추천까지 판매자를 바쁘게 만들어준 시스템</a:t>
              </a: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8119773" y="1625600"/>
              <a:ext cx="3693786" cy="216746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57150" cap="flat" cmpd="sng">
              <a:solidFill>
                <a:srgbClr val="C1C1E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 txBox="1"/>
            <p:nvPr/>
          </p:nvSpPr>
          <p:spPr>
            <a:xfrm>
              <a:off x="8225580" y="1731407"/>
              <a:ext cx="3482172" cy="19558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400" tIns="152400" rIns="152400" bIns="1524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rial"/>
                <a:buNone/>
              </a:pPr>
              <a:r>
                <a:rPr lang="ko-KR" sz="4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이지&amp;비지</a:t>
              </a:r>
              <a:br>
                <a:rPr lang="ko-KR" sz="4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ko-KR" sz="4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윈윈 시스템</a:t>
              </a:r>
              <a:endParaRPr/>
            </a:p>
          </p:txBody>
        </p:sp>
      </p:grpSp>
      <p:sp>
        <p:nvSpPr>
          <p:cNvPr id="216" name="Google Shape;216;p5"/>
          <p:cNvSpPr/>
          <p:nvPr/>
        </p:nvSpPr>
        <p:spPr>
          <a:xfrm>
            <a:off x="268014" y="2725422"/>
            <a:ext cx="3740831" cy="2150076"/>
          </a:xfrm>
          <a:prstGeom prst="bracketPair">
            <a:avLst/>
          </a:prstGeom>
          <a:noFill/>
          <a:ln w="76200" cap="flat" cmpd="sng">
            <a:solidFill>
              <a:srgbClr val="C1C1E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7" name="Google Shape;217;p5"/>
          <p:cNvSpPr/>
          <p:nvPr/>
        </p:nvSpPr>
        <p:spPr>
          <a:xfrm>
            <a:off x="4304412" y="2725422"/>
            <a:ext cx="3740831" cy="2150076"/>
          </a:xfrm>
          <a:prstGeom prst="bracketPair">
            <a:avLst/>
          </a:prstGeom>
          <a:noFill/>
          <a:ln w="76200" cap="flat" cmpd="sng">
            <a:solidFill>
              <a:srgbClr val="C1C1E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" name="Google Shape;218;p5"/>
          <p:cNvSpPr/>
          <p:nvPr/>
        </p:nvSpPr>
        <p:spPr>
          <a:xfrm>
            <a:off x="8563232" y="2879124"/>
            <a:ext cx="3361038" cy="1841157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C1C1E5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9" name="Google Shape;549;p59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F54768FF-E5E0-441B-8D46-72BE58EABD16}"/>
              </a:ext>
            </a:extLst>
          </p:cNvPr>
          <p:cNvGrpSpPr/>
          <p:nvPr/>
        </p:nvGrpSpPr>
        <p:grpSpPr>
          <a:xfrm>
            <a:off x="156695" y="1212984"/>
            <a:ext cx="6083321" cy="5384368"/>
            <a:chOff x="228703" y="1597584"/>
            <a:chExt cx="5338410" cy="414908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FE2AE89-F051-4D8E-8C33-B20A70DDA9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952" r="14563"/>
            <a:stretch/>
          </p:blipFill>
          <p:spPr>
            <a:xfrm>
              <a:off x="1326952" y="1597584"/>
              <a:ext cx="4240161" cy="414907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1217D1-06E2-4D9B-813A-87F44F6956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3911"/>
            <a:stretch/>
          </p:blipFill>
          <p:spPr>
            <a:xfrm>
              <a:off x="228703" y="1597585"/>
              <a:ext cx="1186777" cy="4149079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7073634-DBB4-4653-8F99-03FFB98A372B}"/>
              </a:ext>
            </a:extLst>
          </p:cNvPr>
          <p:cNvSpPr/>
          <p:nvPr/>
        </p:nvSpPr>
        <p:spPr>
          <a:xfrm>
            <a:off x="156696" y="1627173"/>
            <a:ext cx="1313292" cy="49701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9AA3021-C33D-471A-A731-606EB765E763}"/>
              </a:ext>
            </a:extLst>
          </p:cNvPr>
          <p:cNvSpPr/>
          <p:nvPr/>
        </p:nvSpPr>
        <p:spPr>
          <a:xfrm>
            <a:off x="2107209" y="1627172"/>
            <a:ext cx="1654532" cy="3759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2507CBD-E23F-4B0E-AC66-3104A37460DC}"/>
              </a:ext>
            </a:extLst>
          </p:cNvPr>
          <p:cNvSpPr/>
          <p:nvPr/>
        </p:nvSpPr>
        <p:spPr>
          <a:xfrm>
            <a:off x="3774595" y="1621685"/>
            <a:ext cx="407694" cy="3814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2EE5296-5FAE-4B98-B5B7-57E33F1B9433}"/>
              </a:ext>
            </a:extLst>
          </p:cNvPr>
          <p:cNvSpPr/>
          <p:nvPr/>
        </p:nvSpPr>
        <p:spPr>
          <a:xfrm>
            <a:off x="4169435" y="1620556"/>
            <a:ext cx="407694" cy="3825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4AAFB63-A5B8-4B71-BEDF-AC48F5D8E66C}"/>
              </a:ext>
            </a:extLst>
          </p:cNvPr>
          <p:cNvSpPr/>
          <p:nvPr/>
        </p:nvSpPr>
        <p:spPr>
          <a:xfrm>
            <a:off x="1601672" y="2192260"/>
            <a:ext cx="3486215" cy="38290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7" name="Google Shape;547;p59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8" name="Google Shape;548;p59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-KR" sz="4400">
                <a:solidFill>
                  <a:schemeClr val="dk1"/>
                </a:solidFill>
              </a:rPr>
              <a:t>6. 스토리보드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51" name="Google Shape;551;p59"/>
          <p:cNvGraphicFramePr/>
          <p:nvPr>
            <p:extLst>
              <p:ext uri="{D42A27DB-BD31-4B8C-83A1-F6EECF244321}">
                <p14:modId xmlns:p14="http://schemas.microsoft.com/office/powerpoint/2010/main" val="2300189161"/>
              </p:ext>
            </p:extLst>
          </p:nvPr>
        </p:nvGraphicFramePr>
        <p:xfrm>
          <a:off x="6404384" y="1194245"/>
          <a:ext cx="5630725" cy="540310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81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4375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회원 메인페이지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75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회원이 로그인한후 가장 먼저 보는 페이지</a:t>
                      </a:r>
                      <a:endParaRPr b="1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번호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요소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설명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b="1" dirty="0"/>
                        <a:t>1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nav, 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페이지 왼쪽에 위치,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목록 클릭시 해당 페이지로 이동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b="1" dirty="0"/>
                        <a:t>2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input-text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검색어 입력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800">
                <a:tc row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b="1" dirty="0"/>
                        <a:t>3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5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input-submit</a:t>
                      </a:r>
                      <a:endParaRPr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‘검색’ 버튼 클릭시 form 실행</a:t>
                      </a:r>
                      <a:endParaRPr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8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8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8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18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b="1" dirty="0"/>
                        <a:t>4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img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사진 클릭시 a 실행</a:t>
                      </a:r>
                      <a:endParaRPr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b="1" dirty="0"/>
                        <a:t>5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table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로그인한 회원의 선호 상품 정보를 불러와 표시</a:t>
                      </a:r>
                      <a:endParaRPr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28D542BA-1114-4404-9D56-1811B8439C2A}"/>
              </a:ext>
            </a:extLst>
          </p:cNvPr>
          <p:cNvSpPr txBox="1"/>
          <p:nvPr/>
        </p:nvSpPr>
        <p:spPr>
          <a:xfrm>
            <a:off x="-1974" y="1451638"/>
            <a:ext cx="407694" cy="369332"/>
          </a:xfrm>
          <a:prstGeom prst="rect">
            <a:avLst/>
          </a:prstGeom>
          <a:solidFill>
            <a:srgbClr val="C1C1E5"/>
          </a:solidFill>
          <a:ln w="28575">
            <a:solidFill>
              <a:srgbClr val="0070C0"/>
            </a:solidFill>
          </a:ln>
        </p:spPr>
        <p:txBody>
          <a:bodyPr wrap="square" rtlCol="0" anchor="ctr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sz="1800" kern="1200" dirty="0">
                <a:solidFill>
                  <a:srgbClr val="4A44A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1</a:t>
            </a:r>
            <a:endParaRPr lang="ko-KR" altLang="en-US" sz="1800" kern="1200" dirty="0">
              <a:solidFill>
                <a:srgbClr val="4A44A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00EC63-D3B6-4CF1-A218-3197030339D4}"/>
              </a:ext>
            </a:extLst>
          </p:cNvPr>
          <p:cNvSpPr txBox="1"/>
          <p:nvPr/>
        </p:nvSpPr>
        <p:spPr>
          <a:xfrm>
            <a:off x="1469987" y="1985456"/>
            <a:ext cx="407694" cy="369332"/>
          </a:xfrm>
          <a:prstGeom prst="rect">
            <a:avLst/>
          </a:prstGeom>
          <a:solidFill>
            <a:srgbClr val="C1C1E5"/>
          </a:solidFill>
          <a:ln w="28575">
            <a:solidFill>
              <a:srgbClr val="0070C0"/>
            </a:solidFill>
          </a:ln>
        </p:spPr>
        <p:txBody>
          <a:bodyPr wrap="square" rtlCol="0" anchor="ctr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sz="1800" kern="1200" dirty="0">
                <a:solidFill>
                  <a:srgbClr val="4A44A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5</a:t>
            </a:r>
            <a:endParaRPr lang="ko-KR" altLang="en-US" sz="1800" kern="1200" dirty="0">
              <a:solidFill>
                <a:srgbClr val="4A44A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4D9614-0127-4266-BD80-AA080B1914D6}"/>
              </a:ext>
            </a:extLst>
          </p:cNvPr>
          <p:cNvSpPr txBox="1"/>
          <p:nvPr/>
        </p:nvSpPr>
        <p:spPr>
          <a:xfrm>
            <a:off x="4154709" y="1257841"/>
            <a:ext cx="407694" cy="369332"/>
          </a:xfrm>
          <a:prstGeom prst="rect">
            <a:avLst/>
          </a:prstGeom>
          <a:solidFill>
            <a:srgbClr val="C1C1E5"/>
          </a:solidFill>
          <a:ln w="28575">
            <a:solidFill>
              <a:srgbClr val="0070C0"/>
            </a:solidFill>
          </a:ln>
        </p:spPr>
        <p:txBody>
          <a:bodyPr wrap="square" rtlCol="0" anchor="ctr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sz="1800" kern="1200" dirty="0">
                <a:solidFill>
                  <a:srgbClr val="4A44A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4</a:t>
            </a:r>
            <a:endParaRPr lang="ko-KR" altLang="en-US" sz="1800" kern="1200" dirty="0">
              <a:solidFill>
                <a:srgbClr val="4A44A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9961AD-99FF-4651-9AB9-85A6B13E9D57}"/>
              </a:ext>
            </a:extLst>
          </p:cNvPr>
          <p:cNvSpPr txBox="1"/>
          <p:nvPr/>
        </p:nvSpPr>
        <p:spPr>
          <a:xfrm>
            <a:off x="2340515" y="1257842"/>
            <a:ext cx="407694" cy="369332"/>
          </a:xfrm>
          <a:prstGeom prst="rect">
            <a:avLst/>
          </a:prstGeom>
          <a:solidFill>
            <a:srgbClr val="C1C1E5"/>
          </a:solidFill>
          <a:ln w="28575">
            <a:solidFill>
              <a:srgbClr val="0070C0"/>
            </a:solidFill>
          </a:ln>
        </p:spPr>
        <p:txBody>
          <a:bodyPr wrap="square" rtlCol="0" anchor="ctr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sz="1800" kern="1200" dirty="0">
                <a:solidFill>
                  <a:srgbClr val="4A44A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2</a:t>
            </a:r>
            <a:endParaRPr lang="ko-KR" altLang="en-US" sz="1800" kern="1200" dirty="0">
              <a:solidFill>
                <a:srgbClr val="4A44A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9D5714-D004-417C-9316-4C9A6101BFA7}"/>
              </a:ext>
            </a:extLst>
          </p:cNvPr>
          <p:cNvSpPr txBox="1"/>
          <p:nvPr/>
        </p:nvSpPr>
        <p:spPr>
          <a:xfrm>
            <a:off x="3761741" y="1257842"/>
            <a:ext cx="407694" cy="369332"/>
          </a:xfrm>
          <a:prstGeom prst="rect">
            <a:avLst/>
          </a:prstGeom>
          <a:solidFill>
            <a:srgbClr val="C1C1E5"/>
          </a:solidFill>
          <a:ln w="28575">
            <a:solidFill>
              <a:srgbClr val="0070C0"/>
            </a:solidFill>
          </a:ln>
        </p:spPr>
        <p:txBody>
          <a:bodyPr wrap="square" rtlCol="0" anchor="ctr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sz="1800" kern="1200" dirty="0">
                <a:solidFill>
                  <a:srgbClr val="4A44A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3</a:t>
            </a:r>
            <a:endParaRPr lang="ko-KR" altLang="en-US" sz="1800" kern="1200" dirty="0">
              <a:solidFill>
                <a:srgbClr val="4A44A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53299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0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7" name="Google Shape;557;p60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-KR" sz="4400">
                <a:solidFill>
                  <a:schemeClr val="dk1"/>
                </a:solidFill>
              </a:rPr>
              <a:t>6. 스토리보드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8" name="Google Shape;558;p60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559" name="Google Shape;559;p60"/>
          <p:cNvGraphicFramePr/>
          <p:nvPr>
            <p:extLst>
              <p:ext uri="{D42A27DB-BD31-4B8C-83A1-F6EECF244321}">
                <p14:modId xmlns:p14="http://schemas.microsoft.com/office/powerpoint/2010/main" val="3131937811"/>
              </p:ext>
            </p:extLst>
          </p:nvPr>
        </p:nvGraphicFramePr>
        <p:xfrm>
          <a:off x="6290403" y="1214487"/>
          <a:ext cx="5630725" cy="543805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81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4375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입점업체 메인페이지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75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업체가 로그인한후 가장 먼저 보는 페이지</a:t>
                      </a:r>
                      <a:endParaRPr b="1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번호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요소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설명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1</a:t>
                      </a:r>
                      <a:endParaRPr b="1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button(id:table)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‘표’ 버튼 클릭시 함수 실행,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ajax로 페이지 로드,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‘표’, ‘그래프’ css 변화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b="1" dirty="0"/>
                        <a:t>2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button(id:notice2)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‘그래프’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버튼클릭시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함수 실행,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ajax로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페이지 로드,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‘표’, ‘그래프’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css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변화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D69E4485-010E-45F6-AEDE-38147C663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75" y="1943088"/>
            <a:ext cx="6096000" cy="3429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B7225BE-6F2D-4860-82A9-9FD7569AF3D5}"/>
              </a:ext>
            </a:extLst>
          </p:cNvPr>
          <p:cNvSpPr/>
          <p:nvPr/>
        </p:nvSpPr>
        <p:spPr>
          <a:xfrm>
            <a:off x="2773186" y="2348780"/>
            <a:ext cx="407694" cy="3814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7B2705-B33A-4A0E-81AC-36A19C6B0CA3}"/>
              </a:ext>
            </a:extLst>
          </p:cNvPr>
          <p:cNvSpPr/>
          <p:nvPr/>
        </p:nvSpPr>
        <p:spPr>
          <a:xfrm>
            <a:off x="3168026" y="2347651"/>
            <a:ext cx="407694" cy="3825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2341EB-746E-4706-9BDE-55572FF85B4D}"/>
              </a:ext>
            </a:extLst>
          </p:cNvPr>
          <p:cNvSpPr txBox="1"/>
          <p:nvPr/>
        </p:nvSpPr>
        <p:spPr>
          <a:xfrm>
            <a:off x="3161256" y="1967351"/>
            <a:ext cx="407694" cy="369332"/>
          </a:xfrm>
          <a:prstGeom prst="rect">
            <a:avLst/>
          </a:prstGeom>
          <a:solidFill>
            <a:srgbClr val="C1C1E5"/>
          </a:solidFill>
          <a:ln w="28575">
            <a:solidFill>
              <a:srgbClr val="0070C0"/>
            </a:solidFill>
          </a:ln>
        </p:spPr>
        <p:txBody>
          <a:bodyPr wrap="square" rtlCol="0" anchor="ctr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sz="1800" kern="1200" dirty="0">
                <a:solidFill>
                  <a:srgbClr val="4A44A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2</a:t>
            </a:r>
            <a:endParaRPr lang="ko-KR" altLang="en-US" sz="1800" kern="1200" dirty="0">
              <a:solidFill>
                <a:srgbClr val="4A44A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EE50CD-6307-4A6C-972D-A1E2525D99E8}"/>
              </a:ext>
            </a:extLst>
          </p:cNvPr>
          <p:cNvSpPr txBox="1"/>
          <p:nvPr/>
        </p:nvSpPr>
        <p:spPr>
          <a:xfrm>
            <a:off x="2768288" y="1967352"/>
            <a:ext cx="407694" cy="369332"/>
          </a:xfrm>
          <a:prstGeom prst="rect">
            <a:avLst/>
          </a:prstGeom>
          <a:solidFill>
            <a:srgbClr val="C1C1E5"/>
          </a:solidFill>
          <a:ln w="28575">
            <a:solidFill>
              <a:srgbClr val="0070C0"/>
            </a:solidFill>
          </a:ln>
        </p:spPr>
        <p:txBody>
          <a:bodyPr wrap="square" rtlCol="0" anchor="ctr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sz="1800" kern="1200" dirty="0">
                <a:solidFill>
                  <a:srgbClr val="4A44A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1</a:t>
            </a:r>
            <a:endParaRPr lang="ko-KR" altLang="en-US" sz="1800" kern="1200" dirty="0">
              <a:solidFill>
                <a:srgbClr val="4A44A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0098B6C-F869-4086-95D9-E243F8CFC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75" y="1943088"/>
            <a:ext cx="6096000" cy="3429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05FAE7B-3BC3-47A1-8653-C21D306D6235}"/>
              </a:ext>
            </a:extLst>
          </p:cNvPr>
          <p:cNvSpPr/>
          <p:nvPr/>
        </p:nvSpPr>
        <p:spPr>
          <a:xfrm>
            <a:off x="293438" y="2994928"/>
            <a:ext cx="5651424" cy="11914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E908112-DEC6-4DFC-BD67-718F5CEFD810}"/>
              </a:ext>
            </a:extLst>
          </p:cNvPr>
          <p:cNvSpPr/>
          <p:nvPr/>
        </p:nvSpPr>
        <p:spPr>
          <a:xfrm>
            <a:off x="3003566" y="2156367"/>
            <a:ext cx="1984874" cy="1912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E934E7-9ACB-44F9-B90D-1DD165CB6F08}"/>
              </a:ext>
            </a:extLst>
          </p:cNvPr>
          <p:cNvSpPr txBox="1"/>
          <p:nvPr/>
        </p:nvSpPr>
        <p:spPr>
          <a:xfrm>
            <a:off x="2665118" y="1833024"/>
            <a:ext cx="407694" cy="369332"/>
          </a:xfrm>
          <a:prstGeom prst="rect">
            <a:avLst/>
          </a:prstGeom>
          <a:solidFill>
            <a:srgbClr val="C1C1E5"/>
          </a:solidFill>
          <a:ln w="28575">
            <a:solidFill>
              <a:srgbClr val="0070C0"/>
            </a:solidFill>
          </a:ln>
        </p:spPr>
        <p:txBody>
          <a:bodyPr wrap="square" rtlCol="0" anchor="ctr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sz="1800" kern="1200" dirty="0">
                <a:solidFill>
                  <a:srgbClr val="4A44A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2</a:t>
            </a:r>
            <a:endParaRPr lang="ko-KR" altLang="en-US" sz="1800" kern="1200" dirty="0">
              <a:solidFill>
                <a:srgbClr val="4A44A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C0A9AC-1FDA-49AA-AAAD-B30A30A4C41C}"/>
              </a:ext>
            </a:extLst>
          </p:cNvPr>
          <p:cNvSpPr txBox="1"/>
          <p:nvPr/>
        </p:nvSpPr>
        <p:spPr>
          <a:xfrm>
            <a:off x="107375" y="2749202"/>
            <a:ext cx="407694" cy="369332"/>
          </a:xfrm>
          <a:prstGeom prst="rect">
            <a:avLst/>
          </a:prstGeom>
          <a:solidFill>
            <a:srgbClr val="C1C1E5"/>
          </a:solidFill>
          <a:ln w="28575">
            <a:solidFill>
              <a:srgbClr val="0070C0"/>
            </a:solidFill>
          </a:ln>
        </p:spPr>
        <p:txBody>
          <a:bodyPr wrap="square" rtlCol="0" anchor="ctr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sz="1800" kern="1200" dirty="0">
                <a:solidFill>
                  <a:srgbClr val="4A44A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1</a:t>
            </a:r>
            <a:endParaRPr lang="ko-KR" altLang="en-US" sz="1800" kern="1200" dirty="0">
              <a:solidFill>
                <a:srgbClr val="4A44A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556" name="Google Shape;556;p60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7" name="Google Shape;557;p60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-KR" sz="4400">
                <a:solidFill>
                  <a:schemeClr val="dk1"/>
                </a:solidFill>
              </a:rPr>
              <a:t>6. 스토리보드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8" name="Google Shape;558;p60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560" name="Google Shape;560;p60"/>
          <p:cNvGraphicFramePr/>
          <p:nvPr>
            <p:extLst>
              <p:ext uri="{D42A27DB-BD31-4B8C-83A1-F6EECF244321}">
                <p14:modId xmlns:p14="http://schemas.microsoft.com/office/powerpoint/2010/main" val="1610344868"/>
              </p:ext>
            </p:extLst>
          </p:nvPr>
        </p:nvGraphicFramePr>
        <p:xfrm>
          <a:off x="6561275" y="1103214"/>
          <a:ext cx="5630725" cy="53248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81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57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43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4375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입점업체 메인페이지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75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업체 로그인한후 가장 먼저 보는 페이지</a:t>
                      </a:r>
                      <a:endParaRPr b="1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번호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요소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설명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b="1" dirty="0"/>
                        <a:t>1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div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구글차트 또는 표가 화면에 표시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b="1" dirty="0"/>
                        <a:t>2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로그인 시 사용자에 따라 부여되는 session값이 ‘mar’이면 해당 태그 표시 클릭시 각각 ‘/market/marketInfo’, ‘goods/goodsList’, ‘goods/goodsRegi’, ‘/purchase/marketPurchaseList’, ‘/inquire/MarketInquireList’ 페이지로 이동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800">
                <a:tc row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b="1" dirty="0"/>
                        <a:t>3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5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a</a:t>
                      </a:r>
                      <a:endParaRPr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5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세션 종료 및 로그아웃 후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메인페이지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이동</a:t>
                      </a:r>
                      <a:endParaRPr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8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8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8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18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676DB68-9E04-4642-A2A5-148B9C5FD232}"/>
              </a:ext>
            </a:extLst>
          </p:cNvPr>
          <p:cNvSpPr txBox="1"/>
          <p:nvPr/>
        </p:nvSpPr>
        <p:spPr>
          <a:xfrm>
            <a:off x="4682315" y="1822528"/>
            <a:ext cx="407694" cy="369332"/>
          </a:xfrm>
          <a:prstGeom prst="rect">
            <a:avLst/>
          </a:prstGeom>
          <a:solidFill>
            <a:srgbClr val="C1C1E5"/>
          </a:solidFill>
          <a:ln w="28575">
            <a:solidFill>
              <a:srgbClr val="0070C0"/>
            </a:solidFill>
          </a:ln>
        </p:spPr>
        <p:txBody>
          <a:bodyPr wrap="square" rtlCol="0" anchor="ctr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sz="1800" kern="1200" dirty="0">
                <a:solidFill>
                  <a:srgbClr val="4A44A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3</a:t>
            </a:r>
            <a:endParaRPr lang="ko-KR" altLang="en-US" sz="1800" kern="1200" dirty="0">
              <a:solidFill>
                <a:srgbClr val="4A44A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C5AAA6-0D3E-470E-8293-AAB69AD624AA}"/>
              </a:ext>
            </a:extLst>
          </p:cNvPr>
          <p:cNvSpPr/>
          <p:nvPr/>
        </p:nvSpPr>
        <p:spPr>
          <a:xfrm>
            <a:off x="4988440" y="2156368"/>
            <a:ext cx="407694" cy="1912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0472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1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6" name="Google Shape;566;p61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-KR" sz="4400">
                <a:solidFill>
                  <a:schemeClr val="dk1"/>
                </a:solidFill>
              </a:rPr>
              <a:t>6. 스토리보드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7" name="Google Shape;567;p61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568" name="Google Shape;568;p61"/>
          <p:cNvGraphicFramePr/>
          <p:nvPr>
            <p:extLst>
              <p:ext uri="{D42A27DB-BD31-4B8C-83A1-F6EECF244321}">
                <p14:modId xmlns:p14="http://schemas.microsoft.com/office/powerpoint/2010/main" val="2141865967"/>
              </p:ext>
            </p:extLst>
          </p:nvPr>
        </p:nvGraphicFramePr>
        <p:xfrm>
          <a:off x="6456040" y="1329729"/>
          <a:ext cx="5630725" cy="290069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81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4375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검색 페이지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75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꽃 사진으로 검색할때 사용되는 페이지</a:t>
                      </a:r>
                      <a:endParaRPr b="1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번호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요소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설명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1</a:t>
                      </a:r>
                      <a:endParaRPr b="1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img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사진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실행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b="1" dirty="0"/>
                        <a:t>2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input-file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이름을 알고 싶은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꽃사진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업로드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3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input-submit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‘검색’ 버튼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form실행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5060703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A212216-8250-4FCB-B600-CC464508DF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121"/>
          <a:stretch/>
        </p:blipFill>
        <p:spPr>
          <a:xfrm>
            <a:off x="253719" y="1700809"/>
            <a:ext cx="6156486" cy="403244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3CFA4F1-EC37-40D9-A9F7-AC4A8FA3E467}"/>
              </a:ext>
            </a:extLst>
          </p:cNvPr>
          <p:cNvSpPr/>
          <p:nvPr/>
        </p:nvSpPr>
        <p:spPr>
          <a:xfrm>
            <a:off x="2855640" y="3689776"/>
            <a:ext cx="1152128" cy="2432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D6CFA8-D62F-415B-A006-8C78A5967246}"/>
              </a:ext>
            </a:extLst>
          </p:cNvPr>
          <p:cNvSpPr txBox="1"/>
          <p:nvPr/>
        </p:nvSpPr>
        <p:spPr>
          <a:xfrm>
            <a:off x="2483369" y="3353500"/>
            <a:ext cx="407694" cy="369332"/>
          </a:xfrm>
          <a:prstGeom prst="rect">
            <a:avLst/>
          </a:prstGeom>
          <a:solidFill>
            <a:srgbClr val="C1C1E5"/>
          </a:solidFill>
          <a:ln w="28575">
            <a:solidFill>
              <a:srgbClr val="0070C0"/>
            </a:solidFill>
          </a:ln>
        </p:spPr>
        <p:txBody>
          <a:bodyPr wrap="square" rtlCol="0" anchor="ctr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sz="1800" kern="1200" dirty="0">
                <a:solidFill>
                  <a:srgbClr val="4A44A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2</a:t>
            </a:r>
            <a:endParaRPr lang="ko-KR" altLang="en-US" sz="1800" kern="1200" dirty="0">
              <a:solidFill>
                <a:srgbClr val="4A44A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538631-8A94-4BA5-B9BF-98730A1F4963}"/>
              </a:ext>
            </a:extLst>
          </p:cNvPr>
          <p:cNvSpPr txBox="1"/>
          <p:nvPr/>
        </p:nvSpPr>
        <p:spPr>
          <a:xfrm>
            <a:off x="3959986" y="1787036"/>
            <a:ext cx="407694" cy="369332"/>
          </a:xfrm>
          <a:prstGeom prst="rect">
            <a:avLst/>
          </a:prstGeom>
          <a:solidFill>
            <a:srgbClr val="C1C1E5"/>
          </a:solidFill>
          <a:ln w="28575">
            <a:solidFill>
              <a:srgbClr val="0070C0"/>
            </a:solidFill>
          </a:ln>
        </p:spPr>
        <p:txBody>
          <a:bodyPr wrap="square" rtlCol="0" anchor="ctr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sz="1800" kern="1200" dirty="0">
                <a:solidFill>
                  <a:srgbClr val="4A44A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1</a:t>
            </a:r>
            <a:endParaRPr lang="ko-KR" altLang="en-US" sz="1800" kern="1200" dirty="0">
              <a:solidFill>
                <a:srgbClr val="4A44A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AD2D04D-D937-4897-8902-78466A8B3282}"/>
              </a:ext>
            </a:extLst>
          </p:cNvPr>
          <p:cNvSpPr/>
          <p:nvPr/>
        </p:nvSpPr>
        <p:spPr>
          <a:xfrm>
            <a:off x="4352246" y="2051312"/>
            <a:ext cx="407694" cy="1912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B55DFB9-BDBD-48A2-9E67-B37925FA1F70}"/>
              </a:ext>
            </a:extLst>
          </p:cNvPr>
          <p:cNvSpPr/>
          <p:nvPr/>
        </p:nvSpPr>
        <p:spPr>
          <a:xfrm>
            <a:off x="4257450" y="3621391"/>
            <a:ext cx="502490" cy="311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6187F5-0CA3-4626-9F96-E737BA3DC4B1}"/>
              </a:ext>
            </a:extLst>
          </p:cNvPr>
          <p:cNvSpPr txBox="1"/>
          <p:nvPr/>
        </p:nvSpPr>
        <p:spPr>
          <a:xfrm>
            <a:off x="3972345" y="3320444"/>
            <a:ext cx="407694" cy="369332"/>
          </a:xfrm>
          <a:prstGeom prst="rect">
            <a:avLst/>
          </a:prstGeom>
          <a:solidFill>
            <a:srgbClr val="C1C1E5"/>
          </a:solidFill>
          <a:ln w="28575">
            <a:solidFill>
              <a:srgbClr val="0070C0"/>
            </a:solidFill>
          </a:ln>
        </p:spPr>
        <p:txBody>
          <a:bodyPr wrap="square" rtlCol="0" anchor="ctr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sz="1800" kern="1200" dirty="0">
                <a:solidFill>
                  <a:srgbClr val="4A44A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3</a:t>
            </a:r>
            <a:endParaRPr lang="ko-KR" altLang="en-US" sz="1800" kern="1200" dirty="0">
              <a:solidFill>
                <a:srgbClr val="4A44A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E56970-02AA-42A1-B2D0-297875C7A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43" y="1931970"/>
            <a:ext cx="6249975" cy="351561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FB2AE1E-0F9C-4E57-AC91-CFE87E1C6171}"/>
              </a:ext>
            </a:extLst>
          </p:cNvPr>
          <p:cNvSpPr/>
          <p:nvPr/>
        </p:nvSpPr>
        <p:spPr>
          <a:xfrm>
            <a:off x="119543" y="3444345"/>
            <a:ext cx="548672" cy="3011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BD24381-CBA2-4BD7-957C-0CB87C3852D2}"/>
              </a:ext>
            </a:extLst>
          </p:cNvPr>
          <p:cNvSpPr/>
          <p:nvPr/>
        </p:nvSpPr>
        <p:spPr>
          <a:xfrm>
            <a:off x="107375" y="2218030"/>
            <a:ext cx="1343356" cy="10439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5" name="Google Shape;565;p61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6" name="Google Shape;566;p61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-KR" sz="4400">
                <a:solidFill>
                  <a:schemeClr val="dk1"/>
                </a:solidFill>
              </a:rPr>
              <a:t>6. 스토리보드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7" name="Google Shape;567;p61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569" name="Google Shape;569;p61"/>
          <p:cNvGraphicFramePr/>
          <p:nvPr>
            <p:extLst>
              <p:ext uri="{D42A27DB-BD31-4B8C-83A1-F6EECF244321}">
                <p14:modId xmlns:p14="http://schemas.microsoft.com/office/powerpoint/2010/main" val="3881759420"/>
              </p:ext>
            </p:extLst>
          </p:nvPr>
        </p:nvGraphicFramePr>
        <p:xfrm>
          <a:off x="6561275" y="1103214"/>
          <a:ext cx="5630725" cy="319999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81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4375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검색 페이지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75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>
                          <a:solidFill>
                            <a:schemeClr val="dk1"/>
                          </a:solidFill>
                        </a:rPr>
                        <a:t>꽃 사진으로 검색할때 사용되는 페이지</a:t>
                      </a:r>
                      <a:endParaRPr b="1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번호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요소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설명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b="1" dirty="0"/>
                        <a:t>1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img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검색한 꽃 사진의 대표 이미지 출력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59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b="1" dirty="0"/>
                        <a:t>2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input-button</a:t>
                      </a:r>
                      <a:endParaRPr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‘상품구매’ 버튼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해당 상품 목록 페이지로 이동</a:t>
                      </a:r>
                      <a:endParaRPr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4156B63-2BB5-4B8A-A9CB-E4F8496F2FA8}"/>
              </a:ext>
            </a:extLst>
          </p:cNvPr>
          <p:cNvSpPr txBox="1"/>
          <p:nvPr/>
        </p:nvSpPr>
        <p:spPr>
          <a:xfrm>
            <a:off x="0" y="3197352"/>
            <a:ext cx="407694" cy="369332"/>
          </a:xfrm>
          <a:prstGeom prst="rect">
            <a:avLst/>
          </a:prstGeom>
          <a:solidFill>
            <a:srgbClr val="C1C1E5"/>
          </a:solidFill>
          <a:ln w="28575">
            <a:solidFill>
              <a:srgbClr val="0070C0"/>
            </a:solidFill>
          </a:ln>
        </p:spPr>
        <p:txBody>
          <a:bodyPr wrap="square" rtlCol="0" anchor="ctr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sz="1800" kern="1200" dirty="0">
                <a:solidFill>
                  <a:srgbClr val="4A44A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2</a:t>
            </a:r>
            <a:endParaRPr lang="ko-KR" altLang="en-US" sz="1800" kern="1200" dirty="0">
              <a:solidFill>
                <a:srgbClr val="4A44A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934AA5-7A6D-4319-A12A-1E3181B90DF9}"/>
              </a:ext>
            </a:extLst>
          </p:cNvPr>
          <p:cNvSpPr txBox="1"/>
          <p:nvPr/>
        </p:nvSpPr>
        <p:spPr>
          <a:xfrm>
            <a:off x="64167" y="1902492"/>
            <a:ext cx="407694" cy="369332"/>
          </a:xfrm>
          <a:prstGeom prst="rect">
            <a:avLst/>
          </a:prstGeom>
          <a:solidFill>
            <a:srgbClr val="C1C1E5"/>
          </a:solidFill>
          <a:ln w="28575">
            <a:solidFill>
              <a:srgbClr val="0070C0"/>
            </a:solidFill>
          </a:ln>
        </p:spPr>
        <p:txBody>
          <a:bodyPr wrap="square" rtlCol="0" anchor="ctr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sz="1800" kern="1200" dirty="0">
                <a:solidFill>
                  <a:srgbClr val="4A44A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1</a:t>
            </a:r>
            <a:endParaRPr lang="ko-KR" altLang="en-US" sz="1800" kern="1200" dirty="0">
              <a:solidFill>
                <a:srgbClr val="4A44A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324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"/>
          <p:cNvSpPr/>
          <p:nvPr/>
        </p:nvSpPr>
        <p:spPr>
          <a:xfrm>
            <a:off x="107376" y="107730"/>
            <a:ext cx="2842054" cy="765096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p6"/>
          <p:cNvSpPr txBox="1"/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3.기대효과</a:t>
            </a:r>
            <a:endParaRPr/>
          </a:p>
        </p:txBody>
      </p:sp>
      <p:cxnSp>
        <p:nvCxnSpPr>
          <p:cNvPr id="225" name="Google Shape;225;p6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26" name="Google Shape;226;p6"/>
          <p:cNvGrpSpPr/>
          <p:nvPr/>
        </p:nvGrpSpPr>
        <p:grpSpPr>
          <a:xfrm>
            <a:off x="272005" y="1596953"/>
            <a:ext cx="11805645" cy="4132773"/>
            <a:chOff x="3991" y="428568"/>
            <a:chExt cx="11805645" cy="4132773"/>
          </a:xfrm>
        </p:grpSpPr>
        <p:sp>
          <p:nvSpPr>
            <p:cNvPr id="227" name="Google Shape;227;p6"/>
            <p:cNvSpPr/>
            <p:nvPr/>
          </p:nvSpPr>
          <p:spPr>
            <a:xfrm>
              <a:off x="235187" y="679031"/>
              <a:ext cx="5548713" cy="1733972"/>
            </a:xfrm>
            <a:prstGeom prst="rect">
              <a:avLst/>
            </a:prstGeom>
            <a:solidFill>
              <a:schemeClr val="lt1">
                <a:alpha val="40000"/>
              </a:schemeClr>
            </a:solidFill>
            <a:ln w="19050" cap="flat" cmpd="sng">
              <a:solidFill>
                <a:srgbClr val="C1C1E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6"/>
            <p:cNvSpPr txBox="1"/>
            <p:nvPr/>
          </p:nvSpPr>
          <p:spPr>
            <a:xfrm>
              <a:off x="235187" y="679031"/>
              <a:ext cx="5548713" cy="17339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74475" tIns="64750" rIns="64750" bIns="647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None/>
              </a:pPr>
              <a:r>
                <a:rPr lang="ko-KR" sz="17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구매자와 판매자의 쉬운 연결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595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Char char="•"/>
              </a:pPr>
              <a:r>
                <a:rPr lang="ko-KR" sz="13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판매자와 구매자의 물리적거리를 좁혀주는 인터넷 쇼핑몰 시스템으로, 시간적, 정신적 여유가 없던 구매자들에게 손쉬운 화훼구매가 가능.</a:t>
              </a:r>
              <a:endPara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3991" y="428568"/>
              <a:ext cx="1213781" cy="1820671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l="-24998" r="-24998"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6260923" y="679031"/>
              <a:ext cx="5548713" cy="1733972"/>
            </a:xfrm>
            <a:prstGeom prst="rect">
              <a:avLst/>
            </a:prstGeom>
            <a:solidFill>
              <a:schemeClr val="lt1">
                <a:alpha val="40000"/>
              </a:schemeClr>
            </a:solidFill>
            <a:ln w="19050" cap="flat" cmpd="sng">
              <a:solidFill>
                <a:srgbClr val="C1C1E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6"/>
            <p:cNvSpPr txBox="1"/>
            <p:nvPr/>
          </p:nvSpPr>
          <p:spPr>
            <a:xfrm>
              <a:off x="6260923" y="679031"/>
              <a:ext cx="5548713" cy="17339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74475" tIns="64750" rIns="64750" bIns="647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None/>
              </a:pPr>
              <a:r>
                <a:rPr lang="ko-KR" sz="17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업무 효율성 증진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595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Char char="•"/>
              </a:pPr>
              <a:r>
                <a:rPr lang="ko-KR" sz="13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유통기한 및 보관기간이 짧은 화훼의 특성상 재고부족이나 재고처리가 발생하기 마련인데, 딥러닝을 통한 제품수량 측정 및 추천으로 재고 효율성 증진 및 매출데이터 분석을 통한 업무효율성 증진</a:t>
              </a: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6029726" y="428568"/>
              <a:ext cx="1213781" cy="1820671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l="-24998" r="-24998"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242705" y="2827369"/>
              <a:ext cx="5548713" cy="1733972"/>
            </a:xfrm>
            <a:prstGeom prst="rect">
              <a:avLst/>
            </a:prstGeom>
            <a:solidFill>
              <a:schemeClr val="lt1">
                <a:alpha val="40000"/>
              </a:schemeClr>
            </a:solidFill>
            <a:ln w="19050" cap="flat" cmpd="sng">
              <a:solidFill>
                <a:srgbClr val="C1C1E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6"/>
            <p:cNvSpPr txBox="1"/>
            <p:nvPr/>
          </p:nvSpPr>
          <p:spPr>
            <a:xfrm>
              <a:off x="242705" y="2827369"/>
              <a:ext cx="5548713" cy="17339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74475" tIns="64750" rIns="64750" bIns="647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None/>
              </a:pPr>
              <a:r>
                <a:rPr lang="ko-KR" sz="17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구매자의 편의성 확대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595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Char char="•"/>
              </a:pPr>
              <a:r>
                <a:rPr lang="ko-KR" sz="13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사진을 통한 모르는 꽃 이름 검색기능부터 회원정보를 바탕으로한 상품추천 기능까지 딥러닝을 통해 구매자가 구매까지 걸리는 시간을 단축시켜 판매량 증가</a:t>
              </a: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131422" y="2520013"/>
              <a:ext cx="1213781" cy="1820671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l="-24998" r="-24998"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6" name="Google Shape;236;p6"/>
          <p:cNvPicPr preferRelativeResize="0"/>
          <p:nvPr/>
        </p:nvPicPr>
        <p:blipFill rotWithShape="1">
          <a:blip r:embed="rId6">
            <a:alphaModFix/>
          </a:blip>
          <a:srcRect r="5311"/>
          <a:stretch/>
        </p:blipFill>
        <p:spPr>
          <a:xfrm rot="5400000">
            <a:off x="7948779" y="2614782"/>
            <a:ext cx="2898442" cy="55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7"/>
          <p:cNvSpPr/>
          <p:nvPr/>
        </p:nvSpPr>
        <p:spPr>
          <a:xfrm>
            <a:off x="107376" y="107730"/>
            <a:ext cx="4328700" cy="765096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" name="Google Shape;242;p7"/>
          <p:cNvSpPr txBox="1"/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4.제안의 특장점</a:t>
            </a:r>
            <a:endParaRPr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" name="Google Shape;243;p7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44" name="Google Shape;244;p7"/>
          <p:cNvGrpSpPr/>
          <p:nvPr/>
        </p:nvGrpSpPr>
        <p:grpSpPr>
          <a:xfrm>
            <a:off x="270000" y="3487758"/>
            <a:ext cx="11809655" cy="2633262"/>
            <a:chOff x="1986" y="1392702"/>
            <a:chExt cx="11809655" cy="2633262"/>
          </a:xfrm>
        </p:grpSpPr>
        <p:sp>
          <p:nvSpPr>
            <p:cNvPr id="245" name="Google Shape;245;p7"/>
            <p:cNvSpPr/>
            <p:nvPr/>
          </p:nvSpPr>
          <p:spPr>
            <a:xfrm>
              <a:off x="1986" y="1392702"/>
              <a:ext cx="2633262" cy="2633262"/>
            </a:xfrm>
            <a:prstGeom prst="ellipse">
              <a:avLst/>
            </a:prstGeom>
            <a:solidFill>
              <a:srgbClr val="ECECF7"/>
            </a:solidFill>
            <a:ln w="28575" cap="flat" cmpd="sng">
              <a:solidFill>
                <a:srgbClr val="C1C1E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6" name="Google Shape;246;p7"/>
            <p:cNvSpPr txBox="1"/>
            <p:nvPr/>
          </p:nvSpPr>
          <p:spPr>
            <a:xfrm>
              <a:off x="1987" y="1778334"/>
              <a:ext cx="2633260" cy="1861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ko-KR" sz="1100" dirty="0">
                  <a:solidFill>
                    <a:schemeClr val="dk1"/>
                  </a:solidFill>
                </a:rPr>
                <a:t>RPA</a:t>
              </a:r>
              <a:r>
                <a:rPr lang="en-US" altLang="ko-KR" sz="1100" dirty="0">
                  <a:solidFill>
                    <a:schemeClr val="dk1"/>
                  </a:solidFill>
                </a:rPr>
                <a:t>(</a:t>
              </a:r>
              <a:r>
                <a:rPr lang="en-US" altLang="ko-KR" sz="1400" b="0" i="0" dirty="0">
                  <a:solidFill>
                    <a:srgbClr val="4D5156"/>
                  </a:solidFill>
                  <a:effectLst/>
                  <a:latin typeface="Apple SD Gothic Neo"/>
                </a:rPr>
                <a:t>Robotic Process Automation)</a:t>
              </a:r>
              <a:r>
                <a:rPr lang="ko-KR" sz="1100" dirty="0">
                  <a:solidFill>
                    <a:schemeClr val="dk1"/>
                  </a:solidFill>
                </a:rPr>
                <a:t> </a:t>
              </a:r>
              <a:r>
                <a:rPr lang="ko-KR" altLang="en-US" sz="1100" dirty="0">
                  <a:solidFill>
                    <a:schemeClr val="dk1"/>
                  </a:solidFill>
                </a:rPr>
                <a:t>를 </a:t>
              </a:r>
              <a:r>
                <a:rPr lang="ko-KR" sz="1100" dirty="0">
                  <a:solidFill>
                    <a:schemeClr val="dk1"/>
                  </a:solidFill>
                </a:rPr>
                <a:t>이용하여 </a:t>
              </a:r>
              <a:r>
                <a:rPr lang="ko-KR" altLang="en-US" sz="1100" dirty="0">
                  <a:solidFill>
                    <a:schemeClr val="dk1"/>
                  </a:solidFill>
                </a:rPr>
                <a:t>입점 신청</a:t>
              </a:r>
              <a:r>
                <a:rPr lang="ko-KR" sz="1100" dirty="0">
                  <a:solidFill>
                    <a:schemeClr val="dk1"/>
                  </a:solidFill>
                </a:rPr>
                <a:t>업체</a:t>
              </a:r>
              <a:r>
                <a:rPr lang="ko-KR" altLang="en-US" sz="1100" dirty="0">
                  <a:solidFill>
                    <a:schemeClr val="dk1"/>
                  </a:solidFill>
                </a:rPr>
                <a:t>의 </a:t>
              </a:r>
              <a:r>
                <a:rPr lang="ko-KR" sz="1100" dirty="0">
                  <a:solidFill>
                    <a:schemeClr val="dk1"/>
                  </a:solidFill>
                </a:rPr>
                <a:t>정보체크, </a:t>
              </a:r>
              <a:br>
                <a:rPr lang="en-US" altLang="ko-KR" sz="1100" dirty="0">
                  <a:solidFill>
                    <a:schemeClr val="dk1"/>
                  </a:solidFill>
                </a:rPr>
              </a:br>
              <a:r>
                <a:rPr lang="ko-KR" sz="1100" dirty="0">
                  <a:solidFill>
                    <a:schemeClr val="dk1"/>
                  </a:solidFill>
                </a:rPr>
                <a:t>꽃 데이터 가져오기와 같은</a:t>
              </a:r>
              <a:br>
                <a:rPr lang="en-US" altLang="ko-KR" sz="1100" dirty="0">
                  <a:solidFill>
                    <a:schemeClr val="dk1"/>
                  </a:solidFill>
                </a:rPr>
              </a:br>
              <a:r>
                <a:rPr lang="ko-KR" sz="1100" dirty="0">
                  <a:solidFill>
                    <a:schemeClr val="dk1"/>
                  </a:solidFill>
                </a:rPr>
                <a:t> 단순 반복 노동</a:t>
              </a:r>
              <a:r>
                <a:rPr lang="ko-KR" altLang="en-US" sz="1100" dirty="0">
                  <a:solidFill>
                    <a:schemeClr val="dk1"/>
                  </a:solidFill>
                </a:rPr>
                <a:t>의 자동화를 </a:t>
              </a:r>
              <a:br>
                <a:rPr lang="en-US" altLang="ko-KR" sz="1100" dirty="0">
                  <a:solidFill>
                    <a:schemeClr val="dk1"/>
                  </a:solidFill>
                </a:rPr>
              </a:br>
              <a:r>
                <a:rPr lang="ko-KR" altLang="en-US" sz="1100" dirty="0">
                  <a:solidFill>
                    <a:schemeClr val="dk1"/>
                  </a:solidFill>
                </a:rPr>
                <a:t>통한 근무시간 확보</a:t>
              </a:r>
              <a:endParaRPr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7"/>
            <p:cNvSpPr/>
            <p:nvPr/>
          </p:nvSpPr>
          <p:spPr>
            <a:xfrm>
              <a:off x="2849069" y="1945687"/>
              <a:ext cx="1527292" cy="1527292"/>
            </a:xfrm>
            <a:prstGeom prst="mathPlus">
              <a:avLst>
                <a:gd name="adj1" fmla="val 23520"/>
              </a:avLst>
            </a:prstGeom>
            <a:solidFill>
              <a:srgbClr val="C1C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8" name="Google Shape;248;p7"/>
            <p:cNvSpPr txBox="1"/>
            <p:nvPr/>
          </p:nvSpPr>
          <p:spPr>
            <a:xfrm>
              <a:off x="3051512" y="2529723"/>
              <a:ext cx="1122406" cy="359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Malgun Gothic"/>
                <a:buNone/>
              </a:pPr>
              <a:endParaRPr sz="10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9" name="Google Shape;249;p7"/>
            <p:cNvSpPr/>
            <p:nvPr/>
          </p:nvSpPr>
          <p:spPr>
            <a:xfrm>
              <a:off x="4590182" y="1392702"/>
              <a:ext cx="2633262" cy="2633262"/>
            </a:xfrm>
            <a:prstGeom prst="ellipse">
              <a:avLst/>
            </a:prstGeom>
            <a:solidFill>
              <a:srgbClr val="ECECF7"/>
            </a:solidFill>
            <a:ln w="28575" cap="flat" cmpd="sng">
              <a:solidFill>
                <a:srgbClr val="C1C1E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0" name="Google Shape;250;p7"/>
            <p:cNvSpPr txBox="1"/>
            <p:nvPr/>
          </p:nvSpPr>
          <p:spPr>
            <a:xfrm>
              <a:off x="4689496" y="1778334"/>
              <a:ext cx="2434634" cy="1861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ko-KR" sz="1100" dirty="0" err="1">
                  <a:solidFill>
                    <a:schemeClr val="dk1"/>
                  </a:solidFill>
                </a:rPr>
                <a:t>딥러닝을</a:t>
              </a:r>
              <a:r>
                <a:rPr lang="ko-KR" sz="1100" dirty="0">
                  <a:solidFill>
                    <a:schemeClr val="dk1"/>
                  </a:solidFill>
                </a:rPr>
                <a:t> 통한 꽃 정보 검색, </a:t>
              </a:r>
              <a:br>
                <a:rPr lang="en-US" altLang="ko-KR" sz="1100" dirty="0">
                  <a:solidFill>
                    <a:schemeClr val="dk1"/>
                  </a:solidFill>
                </a:rPr>
              </a:br>
              <a:r>
                <a:rPr lang="ko-KR" altLang="en-US" sz="1100" dirty="0">
                  <a:solidFill>
                    <a:schemeClr val="dk1"/>
                  </a:solidFill>
                </a:rPr>
                <a:t>회원</a:t>
              </a:r>
              <a:r>
                <a:rPr lang="ko-KR" sz="1100" dirty="0">
                  <a:solidFill>
                    <a:schemeClr val="dk1"/>
                  </a:solidFill>
                </a:rPr>
                <a:t> 니즈에 따른 상품 추천, 고부가가치 </a:t>
              </a:r>
              <a:r>
                <a:rPr lang="ko-KR" altLang="en-US" sz="1100" dirty="0">
                  <a:solidFill>
                    <a:schemeClr val="dk1"/>
                  </a:solidFill>
                </a:rPr>
                <a:t>재</a:t>
              </a:r>
              <a:r>
                <a:rPr lang="ko-KR" sz="1100" dirty="0">
                  <a:solidFill>
                    <a:schemeClr val="dk1"/>
                  </a:solidFill>
                </a:rPr>
                <a:t>배상품 예상 및 추천으로 </a:t>
              </a:r>
              <a:r>
                <a:rPr lang="ko-KR" altLang="en-US" sz="1100" dirty="0">
                  <a:solidFill>
                    <a:schemeClr val="dk1"/>
                  </a:solidFill>
                </a:rPr>
                <a:t>회원과</a:t>
              </a:r>
              <a:r>
                <a:rPr lang="ko-KR" sz="1100" dirty="0">
                  <a:solidFill>
                    <a:schemeClr val="dk1"/>
                  </a:solidFill>
                </a:rPr>
                <a:t> 판매자 모두 만족하는 맞춤형 서비스 제공</a:t>
              </a:r>
              <a:endParaRPr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7"/>
            <p:cNvSpPr/>
            <p:nvPr/>
          </p:nvSpPr>
          <p:spPr>
            <a:xfrm>
              <a:off x="7437266" y="1945687"/>
              <a:ext cx="1527292" cy="1527292"/>
            </a:xfrm>
            <a:prstGeom prst="mathEqual">
              <a:avLst>
                <a:gd name="adj1" fmla="val 23520"/>
                <a:gd name="adj2" fmla="val 11760"/>
              </a:avLst>
            </a:prstGeom>
            <a:solidFill>
              <a:srgbClr val="C1C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2" name="Google Shape;252;p7"/>
            <p:cNvSpPr txBox="1"/>
            <p:nvPr/>
          </p:nvSpPr>
          <p:spPr>
            <a:xfrm>
              <a:off x="7639709" y="2260309"/>
              <a:ext cx="1122406" cy="898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Malgun Gothic"/>
                <a:buNone/>
              </a:pPr>
              <a:endParaRPr sz="10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3" name="Google Shape;253;p7"/>
            <p:cNvSpPr/>
            <p:nvPr/>
          </p:nvSpPr>
          <p:spPr>
            <a:xfrm>
              <a:off x="9178379" y="1392702"/>
              <a:ext cx="2633262" cy="2633262"/>
            </a:xfrm>
            <a:prstGeom prst="ellipse">
              <a:avLst/>
            </a:prstGeom>
            <a:solidFill>
              <a:srgbClr val="ECECF7"/>
            </a:solidFill>
            <a:ln w="28575" cap="flat" cmpd="sng">
              <a:solidFill>
                <a:srgbClr val="C1C1E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4" name="Google Shape;254;p7"/>
            <p:cNvSpPr txBox="1"/>
            <p:nvPr/>
          </p:nvSpPr>
          <p:spPr>
            <a:xfrm>
              <a:off x="9564011" y="1778334"/>
              <a:ext cx="1861998" cy="1861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ko-KR" sz="1100" dirty="0">
                  <a:solidFill>
                    <a:schemeClr val="dk1"/>
                  </a:solidFill>
                </a:rPr>
                <a:t>단순 노동 시간 감소 및 </a:t>
              </a:r>
              <a:r>
                <a:rPr lang="ko-KR" sz="1100" dirty="0" err="1">
                  <a:solidFill>
                    <a:schemeClr val="dk1"/>
                  </a:solidFill>
                </a:rPr>
                <a:t>딥러닝을</a:t>
              </a:r>
              <a:r>
                <a:rPr lang="ko-KR" sz="1100" dirty="0">
                  <a:solidFill>
                    <a:schemeClr val="dk1"/>
                  </a:solidFill>
                </a:rPr>
                <a:t> 이용한 데이터 분석으로 </a:t>
              </a:r>
              <a:r>
                <a:rPr lang="ko-KR" altLang="en-US" sz="1100" dirty="0">
                  <a:solidFill>
                    <a:schemeClr val="dk1"/>
                  </a:solidFill>
                </a:rPr>
                <a:t>불필요한 노동으로 인한 시간낭비를 줄여</a:t>
              </a:r>
              <a:endParaRPr lang="en-US" altLang="ko-KR" sz="1100" dirty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ko-KR" sz="1100" dirty="0">
                  <a:solidFill>
                    <a:schemeClr val="dk1"/>
                  </a:solidFill>
                </a:rPr>
                <a:t>근무</a:t>
              </a:r>
              <a:r>
                <a:rPr lang="ko-KR" altLang="en-US" sz="1100" dirty="0">
                  <a:solidFill>
                    <a:schemeClr val="dk1"/>
                  </a:solidFill>
                </a:rPr>
                <a:t>의 효율성 확보</a:t>
              </a:r>
              <a:endParaRPr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5" name="Google Shape;255;p7"/>
          <p:cNvSpPr/>
          <p:nvPr/>
        </p:nvSpPr>
        <p:spPr>
          <a:xfrm>
            <a:off x="268014" y="2676967"/>
            <a:ext cx="2937641" cy="567212"/>
          </a:xfrm>
          <a:prstGeom prst="flowChartAlternateProcess">
            <a:avLst/>
          </a:prstGeom>
          <a:solidFill>
            <a:srgbClr val="C1C1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221F4D"/>
                </a:solidFill>
              </a:rPr>
              <a:t>업무프로세스 자동화</a:t>
            </a:r>
            <a:endParaRPr/>
          </a:p>
        </p:txBody>
      </p:sp>
      <p:sp>
        <p:nvSpPr>
          <p:cNvPr id="256" name="Google Shape;256;p7"/>
          <p:cNvSpPr/>
          <p:nvPr/>
        </p:nvSpPr>
        <p:spPr>
          <a:xfrm>
            <a:off x="4971394" y="2673016"/>
            <a:ext cx="2342990" cy="567212"/>
          </a:xfrm>
          <a:prstGeom prst="flowChartAlternateProcess">
            <a:avLst/>
          </a:prstGeom>
          <a:solidFill>
            <a:srgbClr val="C1C1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221F4D"/>
                </a:solidFill>
              </a:rPr>
              <a:t>딥러닝</a:t>
            </a:r>
            <a:endParaRPr sz="1800" b="1">
              <a:solidFill>
                <a:srgbClr val="221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7"/>
          <p:cNvSpPr/>
          <p:nvPr/>
        </p:nvSpPr>
        <p:spPr>
          <a:xfrm>
            <a:off x="9562681" y="2673016"/>
            <a:ext cx="2343000" cy="567212"/>
          </a:xfrm>
          <a:prstGeom prst="flowChartAlternateProcess">
            <a:avLst/>
          </a:prstGeom>
          <a:solidFill>
            <a:srgbClr val="C1C1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221F4D"/>
                </a:solidFill>
                <a:latin typeface="Arial"/>
                <a:ea typeface="Arial"/>
                <a:cs typeface="Arial"/>
                <a:sym typeface="Arial"/>
              </a:rPr>
              <a:t>업무의 </a:t>
            </a:r>
            <a:r>
              <a:rPr lang="ko-KR" sz="1800" b="1" dirty="0">
                <a:solidFill>
                  <a:srgbClr val="221F4D"/>
                </a:solidFill>
              </a:rPr>
              <a:t>효율성 증대</a:t>
            </a:r>
            <a:endParaRPr dirty="0"/>
          </a:p>
        </p:txBody>
      </p:sp>
      <p:pic>
        <p:nvPicPr>
          <p:cNvPr id="258" name="Google Shape;258;p7" descr="Excellent Products with flexible Product Modulariz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308" y="1151167"/>
            <a:ext cx="1661157" cy="1391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7" descr="Home Staging Training: Organizing your Digital Files and Photo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41417" y="1151167"/>
            <a:ext cx="1855824" cy="1391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7" descr="Supplier roles expand in market shift | News | newsandtech.com"/>
          <p:cNvPicPr preferRelativeResize="0"/>
          <p:nvPr/>
        </p:nvPicPr>
        <p:blipFill rotWithShape="1">
          <a:blip r:embed="rId5">
            <a:alphaModFix/>
          </a:blip>
          <a:srcRect l="5956" t="7364" r="4514" b="8372"/>
          <a:stretch/>
        </p:blipFill>
        <p:spPr>
          <a:xfrm>
            <a:off x="9490365" y="1149950"/>
            <a:ext cx="2487633" cy="1463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8"/>
          <p:cNvSpPr/>
          <p:nvPr/>
        </p:nvSpPr>
        <p:spPr>
          <a:xfrm>
            <a:off x="107376" y="107730"/>
            <a:ext cx="4328700" cy="765096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6" name="Google Shape;266;p8"/>
          <p:cNvSpPr txBox="1"/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5.주요기능</a:t>
            </a:r>
            <a:endParaRPr/>
          </a:p>
        </p:txBody>
      </p:sp>
      <p:cxnSp>
        <p:nvCxnSpPr>
          <p:cNvPr id="267" name="Google Shape;267;p8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8" name="Google Shape;268;p8"/>
          <p:cNvSpPr txBox="1"/>
          <p:nvPr/>
        </p:nvSpPr>
        <p:spPr>
          <a:xfrm>
            <a:off x="268014" y="1251541"/>
            <a:ext cx="6437100" cy="48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BcryptPasswordEncoder를 사용한 암호화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HandlerInterceptorAdapter를 활용한 보안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Validation을 이용한 유효성 검사</a:t>
            </a:r>
            <a:endParaRPr/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400">
                <a:solidFill>
                  <a:schemeClr val="dk1"/>
                </a:solidFill>
              </a:rPr>
              <a:t>RPA를 활용한 사무업무 자동화</a:t>
            </a: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Ajax를 사용한 비동기식 페이지 전환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Email과 SMS를 활용한 인증서비스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딥러닝을 통한 데이터분석 및 추천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8700" y="4151466"/>
            <a:ext cx="2182942" cy="2008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8" descr="Isometric cyber security"/>
          <p:cNvPicPr preferRelativeResize="0"/>
          <p:nvPr/>
        </p:nvPicPr>
        <p:blipFill rotWithShape="1">
          <a:blip r:embed="rId4">
            <a:alphaModFix/>
          </a:blip>
          <a:srcRect l="11083" t="11220" r="9395" b="10194"/>
          <a:stretch/>
        </p:blipFill>
        <p:spPr>
          <a:xfrm>
            <a:off x="8232426" y="2739602"/>
            <a:ext cx="2076337" cy="2051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8" descr="Realtime designs, themes, templates and downloadable graphic elements on  Dribbble"/>
          <p:cNvPicPr preferRelativeResize="0"/>
          <p:nvPr/>
        </p:nvPicPr>
        <p:blipFill rotWithShape="1">
          <a:blip r:embed="rId5">
            <a:alphaModFix/>
          </a:blip>
          <a:srcRect l="8635" r="8950"/>
          <a:stretch/>
        </p:blipFill>
        <p:spPr>
          <a:xfrm>
            <a:off x="9912552" y="1290744"/>
            <a:ext cx="2169090" cy="1973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9"/>
          <p:cNvPicPr preferRelativeResize="0"/>
          <p:nvPr/>
        </p:nvPicPr>
        <p:blipFill rotWithShape="1">
          <a:blip r:embed="rId3">
            <a:alphaModFix amt="69000"/>
          </a:blip>
          <a:srcRect/>
          <a:stretch/>
        </p:blipFill>
        <p:spPr>
          <a:xfrm rot="5400000">
            <a:off x="4513383" y="-826145"/>
            <a:ext cx="3165231" cy="12192001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9"/>
          <p:cNvSpPr/>
          <p:nvPr/>
        </p:nvSpPr>
        <p:spPr>
          <a:xfrm>
            <a:off x="107375" y="107730"/>
            <a:ext cx="3698505" cy="765096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7" name="Google Shape;277;p9"/>
          <p:cNvSpPr txBox="1"/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6.개발방법론</a:t>
            </a:r>
            <a:endParaRPr/>
          </a:p>
        </p:txBody>
      </p:sp>
      <p:cxnSp>
        <p:nvCxnSpPr>
          <p:cNvPr id="278" name="Google Shape;278;p9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9" name="Google Shape;279;p9"/>
          <p:cNvSpPr/>
          <p:nvPr/>
        </p:nvSpPr>
        <p:spPr>
          <a:xfrm>
            <a:off x="268014" y="1474315"/>
            <a:ext cx="2195786" cy="777944"/>
          </a:xfrm>
          <a:prstGeom prst="homePlate">
            <a:avLst>
              <a:gd name="adj" fmla="val 50000"/>
            </a:avLst>
          </a:prstGeom>
          <a:solidFill>
            <a:srgbClr val="4A44A8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1.현행시스템 분석</a:t>
            </a:r>
            <a:endParaRPr/>
          </a:p>
        </p:txBody>
      </p:sp>
      <p:sp>
        <p:nvSpPr>
          <p:cNvPr id="280" name="Google Shape;280;p9"/>
          <p:cNvSpPr/>
          <p:nvPr/>
        </p:nvSpPr>
        <p:spPr>
          <a:xfrm>
            <a:off x="2199288" y="1461876"/>
            <a:ext cx="2551125" cy="787096"/>
          </a:xfrm>
          <a:prstGeom prst="chevron">
            <a:avLst>
              <a:gd name="adj" fmla="val 50000"/>
            </a:avLst>
          </a:prstGeom>
          <a:solidFill>
            <a:srgbClr val="4A44A8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2.목표 업무 분석</a:t>
            </a:r>
            <a:endParaRPr/>
          </a:p>
        </p:txBody>
      </p:sp>
      <p:sp>
        <p:nvSpPr>
          <p:cNvPr id="281" name="Google Shape;281;p9"/>
          <p:cNvSpPr/>
          <p:nvPr/>
        </p:nvSpPr>
        <p:spPr>
          <a:xfrm>
            <a:off x="4542013" y="1461615"/>
            <a:ext cx="2565549" cy="787096"/>
          </a:xfrm>
          <a:prstGeom prst="chevron">
            <a:avLst>
              <a:gd name="adj" fmla="val 50000"/>
            </a:avLst>
          </a:prstGeom>
          <a:solidFill>
            <a:srgbClr val="4A44A8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3.목표 업무 설계</a:t>
            </a:r>
            <a:endParaRPr/>
          </a:p>
        </p:txBody>
      </p:sp>
      <p:sp>
        <p:nvSpPr>
          <p:cNvPr id="282" name="Google Shape;282;p9"/>
          <p:cNvSpPr/>
          <p:nvPr/>
        </p:nvSpPr>
        <p:spPr>
          <a:xfrm>
            <a:off x="6899163" y="1452761"/>
            <a:ext cx="2551123" cy="787096"/>
          </a:xfrm>
          <a:prstGeom prst="chevron">
            <a:avLst>
              <a:gd name="adj" fmla="val 50000"/>
            </a:avLst>
          </a:prstGeom>
          <a:solidFill>
            <a:srgbClr val="4A44A8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4.목표 업무 개발</a:t>
            </a:r>
            <a:endParaRPr/>
          </a:p>
        </p:txBody>
      </p:sp>
      <p:sp>
        <p:nvSpPr>
          <p:cNvPr id="283" name="Google Shape;283;p9"/>
          <p:cNvSpPr/>
          <p:nvPr/>
        </p:nvSpPr>
        <p:spPr>
          <a:xfrm>
            <a:off x="9256314" y="1440061"/>
            <a:ext cx="2551122" cy="787096"/>
          </a:xfrm>
          <a:prstGeom prst="chevron">
            <a:avLst>
              <a:gd name="adj" fmla="val 50000"/>
            </a:avLst>
          </a:prstGeom>
          <a:solidFill>
            <a:srgbClr val="4A44A8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5.목표 업무 이행</a:t>
            </a:r>
            <a:endParaRPr/>
          </a:p>
        </p:txBody>
      </p:sp>
      <p:sp>
        <p:nvSpPr>
          <p:cNvPr id="284" name="Google Shape;284;p9"/>
          <p:cNvSpPr txBox="1"/>
          <p:nvPr/>
        </p:nvSpPr>
        <p:spPr>
          <a:xfrm>
            <a:off x="268014" y="2705100"/>
            <a:ext cx="1931274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현행시스템 </a:t>
            </a:r>
            <a:b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지원기능분석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시스템에 대한 </a:t>
            </a:r>
            <a:b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요구사항 분석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개발범위확정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개발계획</a:t>
            </a:r>
            <a:endParaRPr/>
          </a:p>
        </p:txBody>
      </p:sp>
      <p:sp>
        <p:nvSpPr>
          <p:cNvPr id="285" name="Google Shape;285;p9"/>
          <p:cNvSpPr txBox="1"/>
          <p:nvPr/>
        </p:nvSpPr>
        <p:spPr>
          <a:xfrm>
            <a:off x="9256313" y="2700689"/>
            <a:ext cx="2165585" cy="170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시범운영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시범운영 결과보고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교육실시 및 시범운영 실시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 보고서</a:t>
            </a:r>
            <a:endParaRPr/>
          </a:p>
        </p:txBody>
      </p:sp>
      <p:sp>
        <p:nvSpPr>
          <p:cNvPr id="286" name="Google Shape;286;p9"/>
          <p:cNvSpPr txBox="1"/>
          <p:nvPr/>
        </p:nvSpPr>
        <p:spPr>
          <a:xfrm>
            <a:off x="2394913" y="2700689"/>
            <a:ext cx="1931274" cy="2354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목표기능 요구사항 분석 및 정의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개발환경 구성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기능의 상세 </a:t>
            </a:r>
            <a:b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요구사항 분석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개발범위의 </a:t>
            </a:r>
            <a:b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상세합의 도출</a:t>
            </a:r>
            <a:endParaRPr/>
          </a:p>
        </p:txBody>
      </p:sp>
      <p:sp>
        <p:nvSpPr>
          <p:cNvPr id="287" name="Google Shape;287;p9"/>
          <p:cNvSpPr txBox="1"/>
          <p:nvPr/>
        </p:nvSpPr>
        <p:spPr>
          <a:xfrm>
            <a:off x="4694086" y="2700689"/>
            <a:ext cx="2015163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목표기능 모델링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목표기능 기능설계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개발목표업무에 대한 기능모델링 및 기술설계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ERD, DB Schema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9"/>
          <p:cNvSpPr txBox="1"/>
          <p:nvPr/>
        </p:nvSpPr>
        <p:spPr>
          <a:xfrm>
            <a:off x="7107561" y="2700689"/>
            <a:ext cx="2148751" cy="2354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코딩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단위 통합 인수테스트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전환단위</a:t>
            </a:r>
            <a:b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테스트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통합테스트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성능테스트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테스트 결과 보고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4490</Words>
  <Application>Microsoft Office PowerPoint</Application>
  <PresentationFormat>와이드스크린</PresentationFormat>
  <Paragraphs>1950</Paragraphs>
  <Slides>54</Slides>
  <Notes>53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54</vt:i4>
      </vt:variant>
    </vt:vector>
  </HeadingPairs>
  <TitlesOfParts>
    <vt:vector size="63" baseType="lpstr">
      <vt:lpstr>Apple SD Gothic Neo</vt:lpstr>
      <vt:lpstr>Malgun Gothic</vt:lpstr>
      <vt:lpstr>에스코어 드림 3 Light</vt:lpstr>
      <vt:lpstr>에스코어 드림 4 Regular</vt:lpstr>
      <vt:lpstr>에스코어 드림 5 Medium</vt:lpstr>
      <vt:lpstr>에스코어 드림 6 Bold</vt:lpstr>
      <vt:lpstr>Arial</vt:lpstr>
      <vt:lpstr>Office 테마</vt:lpstr>
      <vt:lpstr>Office 테마</vt:lpstr>
      <vt:lpstr>FloBot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FloBot</dc:title>
  <dc:creator>Windows 사용자</dc:creator>
  <cp:lastModifiedBy>심 용기</cp:lastModifiedBy>
  <cp:revision>53</cp:revision>
  <dcterms:created xsi:type="dcterms:W3CDTF">2020-09-15T07:01:33Z</dcterms:created>
  <dcterms:modified xsi:type="dcterms:W3CDTF">2023-05-19T06:47:07Z</dcterms:modified>
</cp:coreProperties>
</file>